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6" autoAdjust="0"/>
    <p:restoredTop sz="94660"/>
  </p:normalViewPr>
  <p:slideViewPr>
    <p:cSldViewPr snapToGrid="0">
      <p:cViewPr varScale="1">
        <p:scale>
          <a:sx n="94" d="100"/>
          <a:sy n="94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66DDC3-399F-42CA-86E7-2AB0A00BCE65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4F0B751E-A95E-40D0-9036-93E8A33F941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Location of land to be developed</a:t>
          </a:r>
        </a:p>
      </dgm:t>
    </dgm:pt>
    <dgm:pt modelId="{FFE3E94A-A9A6-4FA0-8F7E-41169885B37E}" type="parTrans" cxnId="{C76E519B-479C-4D31-9564-EE65E6BD947E}">
      <dgm:prSet/>
      <dgm:spPr/>
      <dgm:t>
        <a:bodyPr/>
        <a:lstStyle/>
        <a:p>
          <a:endParaRPr lang="en-US"/>
        </a:p>
      </dgm:t>
    </dgm:pt>
    <dgm:pt modelId="{4BCFCA22-6113-4DC0-9462-5061D3AA3E7F}" type="sibTrans" cxnId="{C76E519B-479C-4D31-9564-EE65E6BD947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9E6DB3D-C207-4564-808B-E753D46198A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This project was formally adopted by the parish council following the parish survey and feedback at the annual meeting in June 2024</a:t>
          </a:r>
        </a:p>
      </dgm:t>
    </dgm:pt>
    <dgm:pt modelId="{9B4F04F7-A2B4-4261-850B-7809C95EDD06}" type="parTrans" cxnId="{9B0AD127-E5D6-4ADB-A795-BCD34D712A85}">
      <dgm:prSet/>
      <dgm:spPr/>
      <dgm:t>
        <a:bodyPr/>
        <a:lstStyle/>
        <a:p>
          <a:endParaRPr lang="en-US"/>
        </a:p>
      </dgm:t>
    </dgm:pt>
    <dgm:pt modelId="{F75524A8-0661-4228-BADE-1F9694D5ABD4}" type="sibTrans" cxnId="{9B0AD127-E5D6-4ADB-A795-BCD34D712A8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21C3B2A-FF91-4FBC-AE21-5C5916C0A39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 full tender exercise was completed for the play area equipment and Kompan were chosen as the preferred supplier</a:t>
          </a:r>
        </a:p>
      </dgm:t>
    </dgm:pt>
    <dgm:pt modelId="{CB77B34A-B678-4420-8BCD-FA9596E0FEF7}" type="parTrans" cxnId="{7BF7C573-0137-4993-B617-750AE1FAE5BB}">
      <dgm:prSet/>
      <dgm:spPr/>
      <dgm:t>
        <a:bodyPr/>
        <a:lstStyle/>
        <a:p>
          <a:endParaRPr lang="en-US"/>
        </a:p>
      </dgm:t>
    </dgm:pt>
    <dgm:pt modelId="{33D66620-0C70-4232-8572-F273B8D87779}" type="sibTrans" cxnId="{7BF7C573-0137-4993-B617-750AE1FAE5B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D950A0C-1EFD-4EF8-A604-861D65B47A1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Agreed headline terms with the landowner for a 15 year lease at </a:t>
          </a:r>
          <a:r>
            <a:rPr lang="en-GB"/>
            <a:t>£500 per annum</a:t>
          </a:r>
          <a:endParaRPr lang="en-US"/>
        </a:p>
      </dgm:t>
    </dgm:pt>
    <dgm:pt modelId="{4F1338C3-0387-4EBA-A7AF-520A2BA80F0C}" type="parTrans" cxnId="{DD451D8C-7905-4266-B295-FE7FBAF68698}">
      <dgm:prSet/>
      <dgm:spPr/>
      <dgm:t>
        <a:bodyPr/>
        <a:lstStyle/>
        <a:p>
          <a:endParaRPr lang="en-US"/>
        </a:p>
      </dgm:t>
    </dgm:pt>
    <dgm:pt modelId="{64F0B12A-CCCA-414C-96F1-FC5AA9FFE6C3}" type="sibTrans" cxnId="{DD451D8C-7905-4266-B295-FE7FBAF68698}">
      <dgm:prSet/>
      <dgm:spPr/>
      <dgm:t>
        <a:bodyPr/>
        <a:lstStyle/>
        <a:p>
          <a:endParaRPr lang="en-US"/>
        </a:p>
      </dgm:t>
    </dgm:pt>
    <dgm:pt modelId="{0367226F-E526-4F63-B5D1-3250FB81826F}" type="pres">
      <dgm:prSet presAssocID="{2E66DDC3-399F-42CA-86E7-2AB0A00BCE65}" presName="root" presStyleCnt="0">
        <dgm:presLayoutVars>
          <dgm:dir/>
          <dgm:resizeHandles val="exact"/>
        </dgm:presLayoutVars>
      </dgm:prSet>
      <dgm:spPr/>
    </dgm:pt>
    <dgm:pt modelId="{5236CDF3-E909-4DA4-8BFF-DF2F9CD9E15C}" type="pres">
      <dgm:prSet presAssocID="{2E66DDC3-399F-42CA-86E7-2AB0A00BCE65}" presName="container" presStyleCnt="0">
        <dgm:presLayoutVars>
          <dgm:dir/>
          <dgm:resizeHandles val="exact"/>
        </dgm:presLayoutVars>
      </dgm:prSet>
      <dgm:spPr/>
    </dgm:pt>
    <dgm:pt modelId="{F37BE2A1-D0DE-4EC7-917C-91B861C70B80}" type="pres">
      <dgm:prSet presAssocID="{4F0B751E-A95E-40D0-9036-93E8A33F9419}" presName="compNode" presStyleCnt="0"/>
      <dgm:spPr/>
    </dgm:pt>
    <dgm:pt modelId="{BC35E375-7DBC-4E3C-AB83-901465C56BEE}" type="pres">
      <dgm:prSet presAssocID="{4F0B751E-A95E-40D0-9036-93E8A33F9419}" presName="iconBgRect" presStyleLbl="bgShp" presStyleIdx="0" presStyleCnt="4"/>
      <dgm:spPr/>
    </dgm:pt>
    <dgm:pt modelId="{BCADC2C2-BB11-45E7-813B-63DF3A56B19C}" type="pres">
      <dgm:prSet presAssocID="{4F0B751E-A95E-40D0-9036-93E8A33F9419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9F3C2AAC-EEA8-483C-859B-0E8EAAF68A38}" type="pres">
      <dgm:prSet presAssocID="{4F0B751E-A95E-40D0-9036-93E8A33F9419}" presName="spaceRect" presStyleCnt="0"/>
      <dgm:spPr/>
    </dgm:pt>
    <dgm:pt modelId="{831C8ACD-8873-4D3B-9B75-FCB621775217}" type="pres">
      <dgm:prSet presAssocID="{4F0B751E-A95E-40D0-9036-93E8A33F9419}" presName="textRect" presStyleLbl="revTx" presStyleIdx="0" presStyleCnt="4">
        <dgm:presLayoutVars>
          <dgm:chMax val="1"/>
          <dgm:chPref val="1"/>
        </dgm:presLayoutVars>
      </dgm:prSet>
      <dgm:spPr/>
    </dgm:pt>
    <dgm:pt modelId="{543660F0-E429-4690-B57F-2EDFE81D5E92}" type="pres">
      <dgm:prSet presAssocID="{4BCFCA22-6113-4DC0-9462-5061D3AA3E7F}" presName="sibTrans" presStyleLbl="sibTrans2D1" presStyleIdx="0" presStyleCnt="0"/>
      <dgm:spPr/>
    </dgm:pt>
    <dgm:pt modelId="{304A2558-A36B-4BCA-B0E0-FEADD91D4488}" type="pres">
      <dgm:prSet presAssocID="{79E6DB3D-C207-4564-808B-E753D46198AE}" presName="compNode" presStyleCnt="0"/>
      <dgm:spPr/>
    </dgm:pt>
    <dgm:pt modelId="{C2664ED6-CB9D-4AE8-8DEE-210C603BF318}" type="pres">
      <dgm:prSet presAssocID="{79E6DB3D-C207-4564-808B-E753D46198AE}" presName="iconBgRect" presStyleLbl="bgShp" presStyleIdx="1" presStyleCnt="4"/>
      <dgm:spPr/>
    </dgm:pt>
    <dgm:pt modelId="{98BE8760-B15E-402C-BF63-1C8A2CC77BDB}" type="pres">
      <dgm:prSet presAssocID="{79E6DB3D-C207-4564-808B-E753D46198AE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EC7DD6E7-AB9C-4F46-B7AB-13A5B698E523}" type="pres">
      <dgm:prSet presAssocID="{79E6DB3D-C207-4564-808B-E753D46198AE}" presName="spaceRect" presStyleCnt="0"/>
      <dgm:spPr/>
    </dgm:pt>
    <dgm:pt modelId="{A6CA644B-441B-45FE-BFB0-3E70E74AAC60}" type="pres">
      <dgm:prSet presAssocID="{79E6DB3D-C207-4564-808B-E753D46198AE}" presName="textRect" presStyleLbl="revTx" presStyleIdx="1" presStyleCnt="4">
        <dgm:presLayoutVars>
          <dgm:chMax val="1"/>
          <dgm:chPref val="1"/>
        </dgm:presLayoutVars>
      </dgm:prSet>
      <dgm:spPr/>
    </dgm:pt>
    <dgm:pt modelId="{6369FAC4-9D35-49BE-8629-1E00E83C98A3}" type="pres">
      <dgm:prSet presAssocID="{F75524A8-0661-4228-BADE-1F9694D5ABD4}" presName="sibTrans" presStyleLbl="sibTrans2D1" presStyleIdx="0" presStyleCnt="0"/>
      <dgm:spPr/>
    </dgm:pt>
    <dgm:pt modelId="{764947A7-1200-4873-B1B6-F4D61F04FA73}" type="pres">
      <dgm:prSet presAssocID="{621C3B2A-FF91-4FBC-AE21-5C5916C0A39C}" presName="compNode" presStyleCnt="0"/>
      <dgm:spPr/>
    </dgm:pt>
    <dgm:pt modelId="{2B220A69-C1F4-44D2-ADBA-D94E85C830B4}" type="pres">
      <dgm:prSet presAssocID="{621C3B2A-FF91-4FBC-AE21-5C5916C0A39C}" presName="iconBgRect" presStyleLbl="bgShp" presStyleIdx="2" presStyleCnt="4"/>
      <dgm:spPr/>
    </dgm:pt>
    <dgm:pt modelId="{1F49D2D9-5AAA-4E8F-B321-F49659F357FC}" type="pres">
      <dgm:prSet presAssocID="{621C3B2A-FF91-4FBC-AE21-5C5916C0A39C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ECB05C8-D1AA-4FAB-BC81-6AF024B3105F}" type="pres">
      <dgm:prSet presAssocID="{621C3B2A-FF91-4FBC-AE21-5C5916C0A39C}" presName="spaceRect" presStyleCnt="0"/>
      <dgm:spPr/>
    </dgm:pt>
    <dgm:pt modelId="{85D07BF6-ACA4-4680-B082-E7310843DB1A}" type="pres">
      <dgm:prSet presAssocID="{621C3B2A-FF91-4FBC-AE21-5C5916C0A39C}" presName="textRect" presStyleLbl="revTx" presStyleIdx="2" presStyleCnt="4">
        <dgm:presLayoutVars>
          <dgm:chMax val="1"/>
          <dgm:chPref val="1"/>
        </dgm:presLayoutVars>
      </dgm:prSet>
      <dgm:spPr/>
    </dgm:pt>
    <dgm:pt modelId="{20D30181-D5A7-46ED-A22D-78632A067723}" type="pres">
      <dgm:prSet presAssocID="{33D66620-0C70-4232-8572-F273B8D87779}" presName="sibTrans" presStyleLbl="sibTrans2D1" presStyleIdx="0" presStyleCnt="0"/>
      <dgm:spPr/>
    </dgm:pt>
    <dgm:pt modelId="{3CA518FD-978F-4F1B-AF01-D5714FF20C2D}" type="pres">
      <dgm:prSet presAssocID="{3D950A0C-1EFD-4EF8-A604-861D65B47A10}" presName="compNode" presStyleCnt="0"/>
      <dgm:spPr/>
    </dgm:pt>
    <dgm:pt modelId="{9F6315F0-F58C-4AAF-B99E-48B6C2FE3810}" type="pres">
      <dgm:prSet presAssocID="{3D950A0C-1EFD-4EF8-A604-861D65B47A10}" presName="iconBgRect" presStyleLbl="bgShp" presStyleIdx="3" presStyleCnt="4"/>
      <dgm:spPr/>
    </dgm:pt>
    <dgm:pt modelId="{C1CE3242-9FD1-4361-9C00-15F6526DEDA2}" type="pres">
      <dgm:prSet presAssocID="{3D950A0C-1EFD-4EF8-A604-861D65B47A10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996A7C92-54C6-4EDD-AF0C-C904FE9D0E89}" type="pres">
      <dgm:prSet presAssocID="{3D950A0C-1EFD-4EF8-A604-861D65B47A10}" presName="spaceRect" presStyleCnt="0"/>
      <dgm:spPr/>
    </dgm:pt>
    <dgm:pt modelId="{71024D79-FA7E-46C6-A341-AF53E72E8AFF}" type="pres">
      <dgm:prSet presAssocID="{3D950A0C-1EFD-4EF8-A604-861D65B47A1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0B69003-E562-45FD-B596-1BC602FD79B2}" type="presOf" srcId="{2E66DDC3-399F-42CA-86E7-2AB0A00BCE65}" destId="{0367226F-E526-4F63-B5D1-3250FB81826F}" srcOrd="0" destOrd="0" presId="urn:microsoft.com/office/officeart/2018/2/layout/IconCircleList"/>
    <dgm:cxn modelId="{CF2D2509-9685-485B-965A-87346494304D}" type="presOf" srcId="{4F0B751E-A95E-40D0-9036-93E8A33F9419}" destId="{831C8ACD-8873-4D3B-9B75-FCB621775217}" srcOrd="0" destOrd="0" presId="urn:microsoft.com/office/officeart/2018/2/layout/IconCircleList"/>
    <dgm:cxn modelId="{7795651B-0A51-4D78-9EE6-D29786C6868F}" type="presOf" srcId="{F75524A8-0661-4228-BADE-1F9694D5ABD4}" destId="{6369FAC4-9D35-49BE-8629-1E00E83C98A3}" srcOrd="0" destOrd="0" presId="urn:microsoft.com/office/officeart/2018/2/layout/IconCircleList"/>
    <dgm:cxn modelId="{9B0AD127-E5D6-4ADB-A795-BCD34D712A85}" srcId="{2E66DDC3-399F-42CA-86E7-2AB0A00BCE65}" destId="{79E6DB3D-C207-4564-808B-E753D46198AE}" srcOrd="1" destOrd="0" parTransId="{9B4F04F7-A2B4-4261-850B-7809C95EDD06}" sibTransId="{F75524A8-0661-4228-BADE-1F9694D5ABD4}"/>
    <dgm:cxn modelId="{996EC653-DFC2-4AC8-A5F3-D96AECF37E7F}" type="presOf" srcId="{79E6DB3D-C207-4564-808B-E753D46198AE}" destId="{A6CA644B-441B-45FE-BFB0-3E70E74AAC60}" srcOrd="0" destOrd="0" presId="urn:microsoft.com/office/officeart/2018/2/layout/IconCircleList"/>
    <dgm:cxn modelId="{7BF7C573-0137-4993-B617-750AE1FAE5BB}" srcId="{2E66DDC3-399F-42CA-86E7-2AB0A00BCE65}" destId="{621C3B2A-FF91-4FBC-AE21-5C5916C0A39C}" srcOrd="2" destOrd="0" parTransId="{CB77B34A-B678-4420-8BCD-FA9596E0FEF7}" sibTransId="{33D66620-0C70-4232-8572-F273B8D87779}"/>
    <dgm:cxn modelId="{DD451D8C-7905-4266-B295-FE7FBAF68698}" srcId="{2E66DDC3-399F-42CA-86E7-2AB0A00BCE65}" destId="{3D950A0C-1EFD-4EF8-A604-861D65B47A10}" srcOrd="3" destOrd="0" parTransId="{4F1338C3-0387-4EBA-A7AF-520A2BA80F0C}" sibTransId="{64F0B12A-CCCA-414C-96F1-FC5AA9FFE6C3}"/>
    <dgm:cxn modelId="{C76E519B-479C-4D31-9564-EE65E6BD947E}" srcId="{2E66DDC3-399F-42CA-86E7-2AB0A00BCE65}" destId="{4F0B751E-A95E-40D0-9036-93E8A33F9419}" srcOrd="0" destOrd="0" parTransId="{FFE3E94A-A9A6-4FA0-8F7E-41169885B37E}" sibTransId="{4BCFCA22-6113-4DC0-9462-5061D3AA3E7F}"/>
    <dgm:cxn modelId="{CC0E17BF-7CD2-4623-970A-AA7B5CB96643}" type="presOf" srcId="{33D66620-0C70-4232-8572-F273B8D87779}" destId="{20D30181-D5A7-46ED-A22D-78632A067723}" srcOrd="0" destOrd="0" presId="urn:microsoft.com/office/officeart/2018/2/layout/IconCircleList"/>
    <dgm:cxn modelId="{A7EE20CB-DD82-4CCE-BDB3-5D1A588D0776}" type="presOf" srcId="{4BCFCA22-6113-4DC0-9462-5061D3AA3E7F}" destId="{543660F0-E429-4690-B57F-2EDFE81D5E92}" srcOrd="0" destOrd="0" presId="urn:microsoft.com/office/officeart/2018/2/layout/IconCircleList"/>
    <dgm:cxn modelId="{E2EF31D9-3FEF-4A05-998E-EFD2D175AF65}" type="presOf" srcId="{621C3B2A-FF91-4FBC-AE21-5C5916C0A39C}" destId="{85D07BF6-ACA4-4680-B082-E7310843DB1A}" srcOrd="0" destOrd="0" presId="urn:microsoft.com/office/officeart/2018/2/layout/IconCircleList"/>
    <dgm:cxn modelId="{2FCBD0F7-77BB-40BC-9D0E-65BFD15979CE}" type="presOf" srcId="{3D950A0C-1EFD-4EF8-A604-861D65B47A10}" destId="{71024D79-FA7E-46C6-A341-AF53E72E8AFF}" srcOrd="0" destOrd="0" presId="urn:microsoft.com/office/officeart/2018/2/layout/IconCircleList"/>
    <dgm:cxn modelId="{B04E0E00-496E-434C-8C4F-7E21BE3A354B}" type="presParOf" srcId="{0367226F-E526-4F63-B5D1-3250FB81826F}" destId="{5236CDF3-E909-4DA4-8BFF-DF2F9CD9E15C}" srcOrd="0" destOrd="0" presId="urn:microsoft.com/office/officeart/2018/2/layout/IconCircleList"/>
    <dgm:cxn modelId="{EEF7367B-7DCC-47B4-8222-CB0CCE45A431}" type="presParOf" srcId="{5236CDF3-E909-4DA4-8BFF-DF2F9CD9E15C}" destId="{F37BE2A1-D0DE-4EC7-917C-91B861C70B80}" srcOrd="0" destOrd="0" presId="urn:microsoft.com/office/officeart/2018/2/layout/IconCircleList"/>
    <dgm:cxn modelId="{BD18E8FE-271C-41DE-A3F3-5C3FC4661573}" type="presParOf" srcId="{F37BE2A1-D0DE-4EC7-917C-91B861C70B80}" destId="{BC35E375-7DBC-4E3C-AB83-901465C56BEE}" srcOrd="0" destOrd="0" presId="urn:microsoft.com/office/officeart/2018/2/layout/IconCircleList"/>
    <dgm:cxn modelId="{18F69B67-0692-4C83-8EAE-F1A3802174EB}" type="presParOf" srcId="{F37BE2A1-D0DE-4EC7-917C-91B861C70B80}" destId="{BCADC2C2-BB11-45E7-813B-63DF3A56B19C}" srcOrd="1" destOrd="0" presId="urn:microsoft.com/office/officeart/2018/2/layout/IconCircleList"/>
    <dgm:cxn modelId="{01F61A82-A712-4F43-BE67-FC72306D1586}" type="presParOf" srcId="{F37BE2A1-D0DE-4EC7-917C-91B861C70B80}" destId="{9F3C2AAC-EEA8-483C-859B-0E8EAAF68A38}" srcOrd="2" destOrd="0" presId="urn:microsoft.com/office/officeart/2018/2/layout/IconCircleList"/>
    <dgm:cxn modelId="{4C53939C-E87F-4DDD-BCE6-EEE63DDAE349}" type="presParOf" srcId="{F37BE2A1-D0DE-4EC7-917C-91B861C70B80}" destId="{831C8ACD-8873-4D3B-9B75-FCB621775217}" srcOrd="3" destOrd="0" presId="urn:microsoft.com/office/officeart/2018/2/layout/IconCircleList"/>
    <dgm:cxn modelId="{00F1D1B4-5638-4AE7-8851-B286345D214C}" type="presParOf" srcId="{5236CDF3-E909-4DA4-8BFF-DF2F9CD9E15C}" destId="{543660F0-E429-4690-B57F-2EDFE81D5E92}" srcOrd="1" destOrd="0" presId="urn:microsoft.com/office/officeart/2018/2/layout/IconCircleList"/>
    <dgm:cxn modelId="{E479FB5A-2938-496B-9581-75BF98318824}" type="presParOf" srcId="{5236CDF3-E909-4DA4-8BFF-DF2F9CD9E15C}" destId="{304A2558-A36B-4BCA-B0E0-FEADD91D4488}" srcOrd="2" destOrd="0" presId="urn:microsoft.com/office/officeart/2018/2/layout/IconCircleList"/>
    <dgm:cxn modelId="{9B990686-470E-4AE9-A141-EEA75FADCF04}" type="presParOf" srcId="{304A2558-A36B-4BCA-B0E0-FEADD91D4488}" destId="{C2664ED6-CB9D-4AE8-8DEE-210C603BF318}" srcOrd="0" destOrd="0" presId="urn:microsoft.com/office/officeart/2018/2/layout/IconCircleList"/>
    <dgm:cxn modelId="{9CECD55F-117B-4314-BC2E-93D05BD30A40}" type="presParOf" srcId="{304A2558-A36B-4BCA-B0E0-FEADD91D4488}" destId="{98BE8760-B15E-402C-BF63-1C8A2CC77BDB}" srcOrd="1" destOrd="0" presId="urn:microsoft.com/office/officeart/2018/2/layout/IconCircleList"/>
    <dgm:cxn modelId="{D0F6E49F-9A32-4D1D-BF4D-A9BB20676C3E}" type="presParOf" srcId="{304A2558-A36B-4BCA-B0E0-FEADD91D4488}" destId="{EC7DD6E7-AB9C-4F46-B7AB-13A5B698E523}" srcOrd="2" destOrd="0" presId="urn:microsoft.com/office/officeart/2018/2/layout/IconCircleList"/>
    <dgm:cxn modelId="{8FBA9B9F-A2D4-4EE1-8726-AD2FCD9AFE39}" type="presParOf" srcId="{304A2558-A36B-4BCA-B0E0-FEADD91D4488}" destId="{A6CA644B-441B-45FE-BFB0-3E70E74AAC60}" srcOrd="3" destOrd="0" presId="urn:microsoft.com/office/officeart/2018/2/layout/IconCircleList"/>
    <dgm:cxn modelId="{55F8FCE3-D749-4D87-9205-C5339FAB36D8}" type="presParOf" srcId="{5236CDF3-E909-4DA4-8BFF-DF2F9CD9E15C}" destId="{6369FAC4-9D35-49BE-8629-1E00E83C98A3}" srcOrd="3" destOrd="0" presId="urn:microsoft.com/office/officeart/2018/2/layout/IconCircleList"/>
    <dgm:cxn modelId="{CC65D8D2-8BC4-447D-8264-852656516E0D}" type="presParOf" srcId="{5236CDF3-E909-4DA4-8BFF-DF2F9CD9E15C}" destId="{764947A7-1200-4873-B1B6-F4D61F04FA73}" srcOrd="4" destOrd="0" presId="urn:microsoft.com/office/officeart/2018/2/layout/IconCircleList"/>
    <dgm:cxn modelId="{AE202777-35B7-4C51-8B31-F7414D0B85FB}" type="presParOf" srcId="{764947A7-1200-4873-B1B6-F4D61F04FA73}" destId="{2B220A69-C1F4-44D2-ADBA-D94E85C830B4}" srcOrd="0" destOrd="0" presId="urn:microsoft.com/office/officeart/2018/2/layout/IconCircleList"/>
    <dgm:cxn modelId="{D44A4C91-FBD3-46AD-A30B-72A55176AD40}" type="presParOf" srcId="{764947A7-1200-4873-B1B6-F4D61F04FA73}" destId="{1F49D2D9-5AAA-4E8F-B321-F49659F357FC}" srcOrd="1" destOrd="0" presId="urn:microsoft.com/office/officeart/2018/2/layout/IconCircleList"/>
    <dgm:cxn modelId="{C54BA9CC-1382-42F6-9049-4A3AA565B90E}" type="presParOf" srcId="{764947A7-1200-4873-B1B6-F4D61F04FA73}" destId="{3ECB05C8-D1AA-4FAB-BC81-6AF024B3105F}" srcOrd="2" destOrd="0" presId="urn:microsoft.com/office/officeart/2018/2/layout/IconCircleList"/>
    <dgm:cxn modelId="{D6A4D2E1-08FC-4378-8C61-3F4CDE236769}" type="presParOf" srcId="{764947A7-1200-4873-B1B6-F4D61F04FA73}" destId="{85D07BF6-ACA4-4680-B082-E7310843DB1A}" srcOrd="3" destOrd="0" presId="urn:microsoft.com/office/officeart/2018/2/layout/IconCircleList"/>
    <dgm:cxn modelId="{561631AD-7238-4CAE-B978-C38E1DBD82C4}" type="presParOf" srcId="{5236CDF3-E909-4DA4-8BFF-DF2F9CD9E15C}" destId="{20D30181-D5A7-46ED-A22D-78632A067723}" srcOrd="5" destOrd="0" presId="urn:microsoft.com/office/officeart/2018/2/layout/IconCircleList"/>
    <dgm:cxn modelId="{B4AA9366-D6DA-443C-AEAC-141DCA2C0C9C}" type="presParOf" srcId="{5236CDF3-E909-4DA4-8BFF-DF2F9CD9E15C}" destId="{3CA518FD-978F-4F1B-AF01-D5714FF20C2D}" srcOrd="6" destOrd="0" presId="urn:microsoft.com/office/officeart/2018/2/layout/IconCircleList"/>
    <dgm:cxn modelId="{EECC9DAF-4FE1-4BD4-BAE8-F90E13D1E7D8}" type="presParOf" srcId="{3CA518FD-978F-4F1B-AF01-D5714FF20C2D}" destId="{9F6315F0-F58C-4AAF-B99E-48B6C2FE3810}" srcOrd="0" destOrd="0" presId="urn:microsoft.com/office/officeart/2018/2/layout/IconCircleList"/>
    <dgm:cxn modelId="{667E97AB-0390-4977-B0D8-6966C350E57C}" type="presParOf" srcId="{3CA518FD-978F-4F1B-AF01-D5714FF20C2D}" destId="{C1CE3242-9FD1-4361-9C00-15F6526DEDA2}" srcOrd="1" destOrd="0" presId="urn:microsoft.com/office/officeart/2018/2/layout/IconCircleList"/>
    <dgm:cxn modelId="{13E4BA97-FD58-4186-A65C-34AA9DD9FBAA}" type="presParOf" srcId="{3CA518FD-978F-4F1B-AF01-D5714FF20C2D}" destId="{996A7C92-54C6-4EDD-AF0C-C904FE9D0E89}" srcOrd="2" destOrd="0" presId="urn:microsoft.com/office/officeart/2018/2/layout/IconCircleList"/>
    <dgm:cxn modelId="{8BD6E380-263D-4526-8C17-4C50DC8EAAAB}" type="presParOf" srcId="{3CA518FD-978F-4F1B-AF01-D5714FF20C2D}" destId="{71024D79-FA7E-46C6-A341-AF53E72E8AFF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EDBAB0-F96F-44D8-B7EA-D6638CB7202D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344DBCB-2C94-43AD-9180-141F1FCA554E}">
      <dgm:prSet/>
      <dgm:spPr/>
      <dgm:t>
        <a:bodyPr/>
        <a:lstStyle/>
        <a:p>
          <a:r>
            <a:rPr lang="en-GB"/>
            <a:t>Planning permission and change of use of the land granted in July 2025</a:t>
          </a:r>
          <a:endParaRPr lang="en-US"/>
        </a:p>
      </dgm:t>
    </dgm:pt>
    <dgm:pt modelId="{9BD06B19-13C3-46EE-B86A-A45F57C083A5}" type="parTrans" cxnId="{A8CE556E-63D6-47C2-B61B-6130EBBAF81F}">
      <dgm:prSet/>
      <dgm:spPr/>
      <dgm:t>
        <a:bodyPr/>
        <a:lstStyle/>
        <a:p>
          <a:endParaRPr lang="en-US"/>
        </a:p>
      </dgm:t>
    </dgm:pt>
    <dgm:pt modelId="{135053BA-8458-4C15-A6AE-A4E454427074}" type="sibTrans" cxnId="{A8CE556E-63D6-47C2-B61B-6130EBBAF81F}">
      <dgm:prSet/>
      <dgm:spPr/>
      <dgm:t>
        <a:bodyPr/>
        <a:lstStyle/>
        <a:p>
          <a:endParaRPr lang="en-US"/>
        </a:p>
      </dgm:t>
    </dgm:pt>
    <dgm:pt modelId="{CD47B5A7-32B9-4ACB-B1F8-22A52BF1A166}">
      <dgm:prSet/>
      <dgm:spPr/>
      <dgm:t>
        <a:bodyPr/>
        <a:lstStyle/>
        <a:p>
          <a:r>
            <a:rPr lang="en-GB"/>
            <a:t>Detailed parish survey returned and reviewed in early October 2025</a:t>
          </a:r>
          <a:endParaRPr lang="en-US"/>
        </a:p>
      </dgm:t>
    </dgm:pt>
    <dgm:pt modelId="{0456697E-8A4D-4DC8-9203-CC96015D6BAA}" type="parTrans" cxnId="{A5A2FD18-3422-43F1-9ECB-6D56F9924CCE}">
      <dgm:prSet/>
      <dgm:spPr/>
      <dgm:t>
        <a:bodyPr/>
        <a:lstStyle/>
        <a:p>
          <a:endParaRPr lang="en-US"/>
        </a:p>
      </dgm:t>
    </dgm:pt>
    <dgm:pt modelId="{E5A8C632-D9D7-4C39-8CA3-022CF7BB56B3}" type="sibTrans" cxnId="{A5A2FD18-3422-43F1-9ECB-6D56F9924CCE}">
      <dgm:prSet/>
      <dgm:spPr/>
      <dgm:t>
        <a:bodyPr/>
        <a:lstStyle/>
        <a:p>
          <a:endParaRPr lang="en-US"/>
        </a:p>
      </dgm:t>
    </dgm:pt>
    <dgm:pt modelId="{6E2C61E2-E0F9-428B-9E8E-45E503DB97D4}">
      <dgm:prSet/>
      <dgm:spPr/>
      <dgm:t>
        <a:bodyPr/>
        <a:lstStyle/>
        <a:p>
          <a:r>
            <a:rPr lang="en-GB"/>
            <a:t>Nelsons solicitors engaged in October </a:t>
          </a:r>
          <a:endParaRPr lang="en-US"/>
        </a:p>
      </dgm:t>
    </dgm:pt>
    <dgm:pt modelId="{9148B3DE-BD5E-4804-983A-9423DA9FA1D0}" type="parTrans" cxnId="{86BEDE33-C34E-4546-9B25-318A65F227A6}">
      <dgm:prSet/>
      <dgm:spPr/>
      <dgm:t>
        <a:bodyPr/>
        <a:lstStyle/>
        <a:p>
          <a:endParaRPr lang="en-US"/>
        </a:p>
      </dgm:t>
    </dgm:pt>
    <dgm:pt modelId="{1DD8AAC7-1D06-4F9D-8028-4175909480E3}" type="sibTrans" cxnId="{86BEDE33-C34E-4546-9B25-318A65F227A6}">
      <dgm:prSet/>
      <dgm:spPr/>
      <dgm:t>
        <a:bodyPr/>
        <a:lstStyle/>
        <a:p>
          <a:endParaRPr lang="en-US"/>
        </a:p>
      </dgm:t>
    </dgm:pt>
    <dgm:pt modelId="{C08E8C94-FA8A-4F69-B3FA-7F4FD51F72E0}">
      <dgm:prSet/>
      <dgm:spPr/>
      <dgm:t>
        <a:bodyPr/>
        <a:lstStyle/>
        <a:p>
          <a:r>
            <a:rPr lang="en-GB"/>
            <a:t>Community engagement event held on November 2025 and outputs reviewed by the working group and parish council</a:t>
          </a:r>
          <a:endParaRPr lang="en-US"/>
        </a:p>
      </dgm:t>
    </dgm:pt>
    <dgm:pt modelId="{8D52DC78-DDE8-47BD-9432-30435EE7C7C6}" type="parTrans" cxnId="{16005D2B-BF24-4DDD-922B-B4D57B541B8E}">
      <dgm:prSet/>
      <dgm:spPr/>
      <dgm:t>
        <a:bodyPr/>
        <a:lstStyle/>
        <a:p>
          <a:endParaRPr lang="en-US"/>
        </a:p>
      </dgm:t>
    </dgm:pt>
    <dgm:pt modelId="{CFEC80BA-AEA9-47D6-907C-5A82113621BB}" type="sibTrans" cxnId="{16005D2B-BF24-4DDD-922B-B4D57B541B8E}">
      <dgm:prSet/>
      <dgm:spPr/>
      <dgm:t>
        <a:bodyPr/>
        <a:lstStyle/>
        <a:p>
          <a:endParaRPr lang="en-US"/>
        </a:p>
      </dgm:t>
    </dgm:pt>
    <dgm:pt modelId="{F7DFCD73-5F08-4DD4-8083-D98877CDE9AD}">
      <dgm:prSet/>
      <dgm:spPr/>
      <dgm:t>
        <a:bodyPr/>
        <a:lstStyle/>
        <a:p>
          <a:r>
            <a:rPr lang="en-GB"/>
            <a:t>Fundraising has so far raised £17,000 and 150 volunteer hours and a commitment from Fonterra to support the project.</a:t>
          </a:r>
          <a:endParaRPr lang="en-US"/>
        </a:p>
      </dgm:t>
    </dgm:pt>
    <dgm:pt modelId="{506A6C54-6BCC-4C96-BA56-0889F9B3AC4F}" type="parTrans" cxnId="{83089D24-B5E7-414C-A2B7-1B78921C5B41}">
      <dgm:prSet/>
      <dgm:spPr/>
      <dgm:t>
        <a:bodyPr/>
        <a:lstStyle/>
        <a:p>
          <a:endParaRPr lang="en-US"/>
        </a:p>
      </dgm:t>
    </dgm:pt>
    <dgm:pt modelId="{D3310B39-024C-48D6-887A-0388F313C02A}" type="sibTrans" cxnId="{83089D24-B5E7-414C-A2B7-1B78921C5B41}">
      <dgm:prSet/>
      <dgm:spPr/>
      <dgm:t>
        <a:bodyPr/>
        <a:lstStyle/>
        <a:p>
          <a:endParaRPr lang="en-US"/>
        </a:p>
      </dgm:t>
    </dgm:pt>
    <dgm:pt modelId="{49EEF5F0-9DA4-4F01-AD9D-C70C8B7E65C6}" type="pres">
      <dgm:prSet presAssocID="{30EDBAB0-F96F-44D8-B7EA-D6638CB7202D}" presName="Name0" presStyleCnt="0">
        <dgm:presLayoutVars>
          <dgm:dir/>
          <dgm:resizeHandles val="exact"/>
        </dgm:presLayoutVars>
      </dgm:prSet>
      <dgm:spPr/>
    </dgm:pt>
    <dgm:pt modelId="{4B7DE512-C99C-4CFA-AD43-4F21ED277565}" type="pres">
      <dgm:prSet presAssocID="{B344DBCB-2C94-43AD-9180-141F1FCA554E}" presName="node" presStyleLbl="node1" presStyleIdx="0" presStyleCnt="5">
        <dgm:presLayoutVars>
          <dgm:bulletEnabled val="1"/>
        </dgm:presLayoutVars>
      </dgm:prSet>
      <dgm:spPr/>
    </dgm:pt>
    <dgm:pt modelId="{3A9D2460-491B-4938-A59B-6C7140592965}" type="pres">
      <dgm:prSet presAssocID="{135053BA-8458-4C15-A6AE-A4E454427074}" presName="sibTrans" presStyleLbl="sibTrans1D1" presStyleIdx="0" presStyleCnt="4"/>
      <dgm:spPr/>
    </dgm:pt>
    <dgm:pt modelId="{E271CDF1-04F8-4721-AC65-EEA679FF2927}" type="pres">
      <dgm:prSet presAssocID="{135053BA-8458-4C15-A6AE-A4E454427074}" presName="connectorText" presStyleLbl="sibTrans1D1" presStyleIdx="0" presStyleCnt="4"/>
      <dgm:spPr/>
    </dgm:pt>
    <dgm:pt modelId="{7F703F35-51DB-4EF7-9EDB-1DD447A2B5D5}" type="pres">
      <dgm:prSet presAssocID="{CD47B5A7-32B9-4ACB-B1F8-22A52BF1A166}" presName="node" presStyleLbl="node1" presStyleIdx="1" presStyleCnt="5">
        <dgm:presLayoutVars>
          <dgm:bulletEnabled val="1"/>
        </dgm:presLayoutVars>
      </dgm:prSet>
      <dgm:spPr/>
    </dgm:pt>
    <dgm:pt modelId="{1C5A66CA-83B5-45D4-A653-94414D2620F7}" type="pres">
      <dgm:prSet presAssocID="{E5A8C632-D9D7-4C39-8CA3-022CF7BB56B3}" presName="sibTrans" presStyleLbl="sibTrans1D1" presStyleIdx="1" presStyleCnt="4"/>
      <dgm:spPr/>
    </dgm:pt>
    <dgm:pt modelId="{134DA67C-0D4B-4566-B6F5-2F2493FE6CAB}" type="pres">
      <dgm:prSet presAssocID="{E5A8C632-D9D7-4C39-8CA3-022CF7BB56B3}" presName="connectorText" presStyleLbl="sibTrans1D1" presStyleIdx="1" presStyleCnt="4"/>
      <dgm:spPr/>
    </dgm:pt>
    <dgm:pt modelId="{626BE38C-3F52-442D-B0B0-CA7A7A6AA730}" type="pres">
      <dgm:prSet presAssocID="{6E2C61E2-E0F9-428B-9E8E-45E503DB97D4}" presName="node" presStyleLbl="node1" presStyleIdx="2" presStyleCnt="5">
        <dgm:presLayoutVars>
          <dgm:bulletEnabled val="1"/>
        </dgm:presLayoutVars>
      </dgm:prSet>
      <dgm:spPr/>
    </dgm:pt>
    <dgm:pt modelId="{E4BA977E-4605-43F7-9EA4-E5261F2D038F}" type="pres">
      <dgm:prSet presAssocID="{1DD8AAC7-1D06-4F9D-8028-4175909480E3}" presName="sibTrans" presStyleLbl="sibTrans1D1" presStyleIdx="2" presStyleCnt="4"/>
      <dgm:spPr/>
    </dgm:pt>
    <dgm:pt modelId="{5FA9B525-D9ED-4633-8DC6-C1B5F7715C59}" type="pres">
      <dgm:prSet presAssocID="{1DD8AAC7-1D06-4F9D-8028-4175909480E3}" presName="connectorText" presStyleLbl="sibTrans1D1" presStyleIdx="2" presStyleCnt="4"/>
      <dgm:spPr/>
    </dgm:pt>
    <dgm:pt modelId="{8D68F6A0-61C3-4018-81D7-96EDDE17E01E}" type="pres">
      <dgm:prSet presAssocID="{C08E8C94-FA8A-4F69-B3FA-7F4FD51F72E0}" presName="node" presStyleLbl="node1" presStyleIdx="3" presStyleCnt="5">
        <dgm:presLayoutVars>
          <dgm:bulletEnabled val="1"/>
        </dgm:presLayoutVars>
      </dgm:prSet>
      <dgm:spPr/>
    </dgm:pt>
    <dgm:pt modelId="{35AF6C6F-1E20-42C8-8356-543DD6FA8734}" type="pres">
      <dgm:prSet presAssocID="{CFEC80BA-AEA9-47D6-907C-5A82113621BB}" presName="sibTrans" presStyleLbl="sibTrans1D1" presStyleIdx="3" presStyleCnt="4"/>
      <dgm:spPr/>
    </dgm:pt>
    <dgm:pt modelId="{177D5C87-CAB5-474D-8CA7-A72E45CB1838}" type="pres">
      <dgm:prSet presAssocID="{CFEC80BA-AEA9-47D6-907C-5A82113621BB}" presName="connectorText" presStyleLbl="sibTrans1D1" presStyleIdx="3" presStyleCnt="4"/>
      <dgm:spPr/>
    </dgm:pt>
    <dgm:pt modelId="{4A06BB6B-7B51-4B9D-8EC3-007E2A60CD95}" type="pres">
      <dgm:prSet presAssocID="{F7DFCD73-5F08-4DD4-8083-D98877CDE9AD}" presName="node" presStyleLbl="node1" presStyleIdx="4" presStyleCnt="5">
        <dgm:presLayoutVars>
          <dgm:bulletEnabled val="1"/>
        </dgm:presLayoutVars>
      </dgm:prSet>
      <dgm:spPr/>
    </dgm:pt>
  </dgm:ptLst>
  <dgm:cxnLst>
    <dgm:cxn modelId="{7C6E6A06-E6C1-4FCA-97F2-6758CD037E46}" type="presOf" srcId="{135053BA-8458-4C15-A6AE-A4E454427074}" destId="{3A9D2460-491B-4938-A59B-6C7140592965}" srcOrd="0" destOrd="0" presId="urn:microsoft.com/office/officeart/2016/7/layout/RepeatingBendingProcessNew"/>
    <dgm:cxn modelId="{D9E82408-A298-4F8A-9E85-7185A39568AE}" type="presOf" srcId="{CD47B5A7-32B9-4ACB-B1F8-22A52BF1A166}" destId="{7F703F35-51DB-4EF7-9EDB-1DD447A2B5D5}" srcOrd="0" destOrd="0" presId="urn:microsoft.com/office/officeart/2016/7/layout/RepeatingBendingProcessNew"/>
    <dgm:cxn modelId="{B044F118-2A9D-4ACF-8CA6-9BA1CA2D9E63}" type="presOf" srcId="{C08E8C94-FA8A-4F69-B3FA-7F4FD51F72E0}" destId="{8D68F6A0-61C3-4018-81D7-96EDDE17E01E}" srcOrd="0" destOrd="0" presId="urn:microsoft.com/office/officeart/2016/7/layout/RepeatingBendingProcessNew"/>
    <dgm:cxn modelId="{A5A2FD18-3422-43F1-9ECB-6D56F9924CCE}" srcId="{30EDBAB0-F96F-44D8-B7EA-D6638CB7202D}" destId="{CD47B5A7-32B9-4ACB-B1F8-22A52BF1A166}" srcOrd="1" destOrd="0" parTransId="{0456697E-8A4D-4DC8-9203-CC96015D6BAA}" sibTransId="{E5A8C632-D9D7-4C39-8CA3-022CF7BB56B3}"/>
    <dgm:cxn modelId="{83089D24-B5E7-414C-A2B7-1B78921C5B41}" srcId="{30EDBAB0-F96F-44D8-B7EA-D6638CB7202D}" destId="{F7DFCD73-5F08-4DD4-8083-D98877CDE9AD}" srcOrd="4" destOrd="0" parTransId="{506A6C54-6BCC-4C96-BA56-0889F9B3AC4F}" sibTransId="{D3310B39-024C-48D6-887A-0388F313C02A}"/>
    <dgm:cxn modelId="{16005D2B-BF24-4DDD-922B-B4D57B541B8E}" srcId="{30EDBAB0-F96F-44D8-B7EA-D6638CB7202D}" destId="{C08E8C94-FA8A-4F69-B3FA-7F4FD51F72E0}" srcOrd="3" destOrd="0" parTransId="{8D52DC78-DDE8-47BD-9432-30435EE7C7C6}" sibTransId="{CFEC80BA-AEA9-47D6-907C-5A82113621BB}"/>
    <dgm:cxn modelId="{26A42632-9B23-4FFB-B8B7-86E24749BE9B}" type="presOf" srcId="{1DD8AAC7-1D06-4F9D-8028-4175909480E3}" destId="{5FA9B525-D9ED-4633-8DC6-C1B5F7715C59}" srcOrd="1" destOrd="0" presId="urn:microsoft.com/office/officeart/2016/7/layout/RepeatingBendingProcessNew"/>
    <dgm:cxn modelId="{82E12B33-0A29-4FBB-ABF3-3EA9D16CACDD}" type="presOf" srcId="{30EDBAB0-F96F-44D8-B7EA-D6638CB7202D}" destId="{49EEF5F0-9DA4-4F01-AD9D-C70C8B7E65C6}" srcOrd="0" destOrd="0" presId="urn:microsoft.com/office/officeart/2016/7/layout/RepeatingBendingProcessNew"/>
    <dgm:cxn modelId="{86BEDE33-C34E-4546-9B25-318A65F227A6}" srcId="{30EDBAB0-F96F-44D8-B7EA-D6638CB7202D}" destId="{6E2C61E2-E0F9-428B-9E8E-45E503DB97D4}" srcOrd="2" destOrd="0" parTransId="{9148B3DE-BD5E-4804-983A-9423DA9FA1D0}" sibTransId="{1DD8AAC7-1D06-4F9D-8028-4175909480E3}"/>
    <dgm:cxn modelId="{899B7B4D-E423-42F2-9CE0-3EB87C9874ED}" type="presOf" srcId="{B344DBCB-2C94-43AD-9180-141F1FCA554E}" destId="{4B7DE512-C99C-4CFA-AD43-4F21ED277565}" srcOrd="0" destOrd="0" presId="urn:microsoft.com/office/officeart/2016/7/layout/RepeatingBendingProcessNew"/>
    <dgm:cxn modelId="{42202B5C-134C-4D97-B148-849D623126AF}" type="presOf" srcId="{1DD8AAC7-1D06-4F9D-8028-4175909480E3}" destId="{E4BA977E-4605-43F7-9EA4-E5261F2D038F}" srcOrd="0" destOrd="0" presId="urn:microsoft.com/office/officeart/2016/7/layout/RepeatingBendingProcessNew"/>
    <dgm:cxn modelId="{10E90966-8F06-46BE-B5AB-C71A6473AF82}" type="presOf" srcId="{E5A8C632-D9D7-4C39-8CA3-022CF7BB56B3}" destId="{1C5A66CA-83B5-45D4-A653-94414D2620F7}" srcOrd="0" destOrd="0" presId="urn:microsoft.com/office/officeart/2016/7/layout/RepeatingBendingProcessNew"/>
    <dgm:cxn modelId="{A8CE556E-63D6-47C2-B61B-6130EBBAF81F}" srcId="{30EDBAB0-F96F-44D8-B7EA-D6638CB7202D}" destId="{B344DBCB-2C94-43AD-9180-141F1FCA554E}" srcOrd="0" destOrd="0" parTransId="{9BD06B19-13C3-46EE-B86A-A45F57C083A5}" sibTransId="{135053BA-8458-4C15-A6AE-A4E454427074}"/>
    <dgm:cxn modelId="{B75F3D89-B477-4AE1-A969-D9DE5A690B60}" type="presOf" srcId="{CFEC80BA-AEA9-47D6-907C-5A82113621BB}" destId="{177D5C87-CAB5-474D-8CA7-A72E45CB1838}" srcOrd="1" destOrd="0" presId="urn:microsoft.com/office/officeart/2016/7/layout/RepeatingBendingProcessNew"/>
    <dgm:cxn modelId="{EF8987C0-F715-4572-8DBB-1A616242D673}" type="presOf" srcId="{CFEC80BA-AEA9-47D6-907C-5A82113621BB}" destId="{35AF6C6F-1E20-42C8-8356-543DD6FA8734}" srcOrd="0" destOrd="0" presId="urn:microsoft.com/office/officeart/2016/7/layout/RepeatingBendingProcessNew"/>
    <dgm:cxn modelId="{ED148CC1-A61B-47AD-BFF4-3DCD4C1CDF5B}" type="presOf" srcId="{E5A8C632-D9D7-4C39-8CA3-022CF7BB56B3}" destId="{134DA67C-0D4B-4566-B6F5-2F2493FE6CAB}" srcOrd="1" destOrd="0" presId="urn:microsoft.com/office/officeart/2016/7/layout/RepeatingBendingProcessNew"/>
    <dgm:cxn modelId="{97393AC5-EC89-4C38-914F-068F6E7EFA6D}" type="presOf" srcId="{6E2C61E2-E0F9-428B-9E8E-45E503DB97D4}" destId="{626BE38C-3F52-442D-B0B0-CA7A7A6AA730}" srcOrd="0" destOrd="0" presId="urn:microsoft.com/office/officeart/2016/7/layout/RepeatingBendingProcessNew"/>
    <dgm:cxn modelId="{F97726D5-CB18-4570-84D9-62CF34D41FF4}" type="presOf" srcId="{F7DFCD73-5F08-4DD4-8083-D98877CDE9AD}" destId="{4A06BB6B-7B51-4B9D-8EC3-007E2A60CD95}" srcOrd="0" destOrd="0" presId="urn:microsoft.com/office/officeart/2016/7/layout/RepeatingBendingProcessNew"/>
    <dgm:cxn modelId="{CE1284F7-58B4-410F-8F8A-CB45272CE235}" type="presOf" srcId="{135053BA-8458-4C15-A6AE-A4E454427074}" destId="{E271CDF1-04F8-4721-AC65-EEA679FF2927}" srcOrd="1" destOrd="0" presId="urn:microsoft.com/office/officeart/2016/7/layout/RepeatingBendingProcessNew"/>
    <dgm:cxn modelId="{D2BB28CB-788D-43CB-BBEA-23A8A10D21ED}" type="presParOf" srcId="{49EEF5F0-9DA4-4F01-AD9D-C70C8B7E65C6}" destId="{4B7DE512-C99C-4CFA-AD43-4F21ED277565}" srcOrd="0" destOrd="0" presId="urn:microsoft.com/office/officeart/2016/7/layout/RepeatingBendingProcessNew"/>
    <dgm:cxn modelId="{011F824D-7D95-4A41-B84F-6FF7FA07A1F4}" type="presParOf" srcId="{49EEF5F0-9DA4-4F01-AD9D-C70C8B7E65C6}" destId="{3A9D2460-491B-4938-A59B-6C7140592965}" srcOrd="1" destOrd="0" presId="urn:microsoft.com/office/officeart/2016/7/layout/RepeatingBendingProcessNew"/>
    <dgm:cxn modelId="{5B5E62B6-FD63-4448-9DB2-F3A814CE4F1E}" type="presParOf" srcId="{3A9D2460-491B-4938-A59B-6C7140592965}" destId="{E271CDF1-04F8-4721-AC65-EEA679FF2927}" srcOrd="0" destOrd="0" presId="urn:microsoft.com/office/officeart/2016/7/layout/RepeatingBendingProcessNew"/>
    <dgm:cxn modelId="{B9B174EC-8DB1-418F-8F3F-7276E0A4E2AA}" type="presParOf" srcId="{49EEF5F0-9DA4-4F01-AD9D-C70C8B7E65C6}" destId="{7F703F35-51DB-4EF7-9EDB-1DD447A2B5D5}" srcOrd="2" destOrd="0" presId="urn:microsoft.com/office/officeart/2016/7/layout/RepeatingBendingProcessNew"/>
    <dgm:cxn modelId="{D2C3A89B-D7C0-4F22-AD95-811972AA037E}" type="presParOf" srcId="{49EEF5F0-9DA4-4F01-AD9D-C70C8B7E65C6}" destId="{1C5A66CA-83B5-45D4-A653-94414D2620F7}" srcOrd="3" destOrd="0" presId="urn:microsoft.com/office/officeart/2016/7/layout/RepeatingBendingProcessNew"/>
    <dgm:cxn modelId="{C206DE6A-51A5-4AC7-8A0D-6A7D688DFFFC}" type="presParOf" srcId="{1C5A66CA-83B5-45D4-A653-94414D2620F7}" destId="{134DA67C-0D4B-4566-B6F5-2F2493FE6CAB}" srcOrd="0" destOrd="0" presId="urn:microsoft.com/office/officeart/2016/7/layout/RepeatingBendingProcessNew"/>
    <dgm:cxn modelId="{922ACDB4-BEEE-4921-84A7-7785CC82D822}" type="presParOf" srcId="{49EEF5F0-9DA4-4F01-AD9D-C70C8B7E65C6}" destId="{626BE38C-3F52-442D-B0B0-CA7A7A6AA730}" srcOrd="4" destOrd="0" presId="urn:microsoft.com/office/officeart/2016/7/layout/RepeatingBendingProcessNew"/>
    <dgm:cxn modelId="{75EDC16A-F7A4-4126-8253-1490E93352F6}" type="presParOf" srcId="{49EEF5F0-9DA4-4F01-AD9D-C70C8B7E65C6}" destId="{E4BA977E-4605-43F7-9EA4-E5261F2D038F}" srcOrd="5" destOrd="0" presId="urn:microsoft.com/office/officeart/2016/7/layout/RepeatingBendingProcessNew"/>
    <dgm:cxn modelId="{A9C2E88F-881D-43CF-B681-D4AEA0C06EFE}" type="presParOf" srcId="{E4BA977E-4605-43F7-9EA4-E5261F2D038F}" destId="{5FA9B525-D9ED-4633-8DC6-C1B5F7715C59}" srcOrd="0" destOrd="0" presId="urn:microsoft.com/office/officeart/2016/7/layout/RepeatingBendingProcessNew"/>
    <dgm:cxn modelId="{4AFEC070-2EB3-40B3-90E2-C02DCA9BFDA1}" type="presParOf" srcId="{49EEF5F0-9DA4-4F01-AD9D-C70C8B7E65C6}" destId="{8D68F6A0-61C3-4018-81D7-96EDDE17E01E}" srcOrd="6" destOrd="0" presId="urn:microsoft.com/office/officeart/2016/7/layout/RepeatingBendingProcessNew"/>
    <dgm:cxn modelId="{C5A11B34-5027-4AD3-A56E-BA028AD31EFB}" type="presParOf" srcId="{49EEF5F0-9DA4-4F01-AD9D-C70C8B7E65C6}" destId="{35AF6C6F-1E20-42C8-8356-543DD6FA8734}" srcOrd="7" destOrd="0" presId="urn:microsoft.com/office/officeart/2016/7/layout/RepeatingBendingProcessNew"/>
    <dgm:cxn modelId="{D3BD2C54-0750-4ADE-B660-A470BF7FB3E2}" type="presParOf" srcId="{35AF6C6F-1E20-42C8-8356-543DD6FA8734}" destId="{177D5C87-CAB5-474D-8CA7-A72E45CB1838}" srcOrd="0" destOrd="0" presId="urn:microsoft.com/office/officeart/2016/7/layout/RepeatingBendingProcessNew"/>
    <dgm:cxn modelId="{FFE74642-8F37-428C-8204-6202CBA883CC}" type="presParOf" srcId="{49EEF5F0-9DA4-4F01-AD9D-C70C8B7E65C6}" destId="{4A06BB6B-7B51-4B9D-8EC3-007E2A60CD95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6B2E1E-4E29-47F2-954A-08D2D12CC059}" type="doc">
      <dgm:prSet loTypeId="urn:microsoft.com/office/officeart/2016/7/layout/VerticalSolidActionLis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A2719CC-AEA8-44F3-BA60-8BC4AD4F9196}">
      <dgm:prSet/>
      <dgm:spPr/>
      <dgm:t>
        <a:bodyPr/>
        <a:lstStyle/>
        <a:p>
          <a:r>
            <a:rPr lang="en-US"/>
            <a:t>Finalise</a:t>
          </a:r>
        </a:p>
      </dgm:t>
    </dgm:pt>
    <dgm:pt modelId="{5371A710-D33D-404D-8710-D6F8DC26B32B}" type="parTrans" cxnId="{D2B07D86-04DC-4BC3-9E58-5C7BA5E73923}">
      <dgm:prSet/>
      <dgm:spPr/>
      <dgm:t>
        <a:bodyPr/>
        <a:lstStyle/>
        <a:p>
          <a:endParaRPr lang="en-US"/>
        </a:p>
      </dgm:t>
    </dgm:pt>
    <dgm:pt modelId="{2F7E64A8-CA8A-4DC2-8F7C-D658B5A167D0}" type="sibTrans" cxnId="{D2B07D86-04DC-4BC3-9E58-5C7BA5E73923}">
      <dgm:prSet/>
      <dgm:spPr/>
      <dgm:t>
        <a:bodyPr/>
        <a:lstStyle/>
        <a:p>
          <a:endParaRPr lang="en-US"/>
        </a:p>
      </dgm:t>
    </dgm:pt>
    <dgm:pt modelId="{B81BBA2A-6A1A-4D5A-A358-EC436DFA4680}">
      <dgm:prSet/>
      <dgm:spPr/>
      <dgm:t>
        <a:bodyPr/>
        <a:lstStyle/>
        <a:p>
          <a:r>
            <a:rPr lang="en-US"/>
            <a:t>Finalise the lease agreement with the landowner</a:t>
          </a:r>
        </a:p>
      </dgm:t>
    </dgm:pt>
    <dgm:pt modelId="{06FE310A-1978-4BFB-B39F-8F1DC3191DEE}" type="parTrans" cxnId="{3FD119D4-4FD2-4EC7-B2AC-EA8ECD7F2E30}">
      <dgm:prSet/>
      <dgm:spPr/>
      <dgm:t>
        <a:bodyPr/>
        <a:lstStyle/>
        <a:p>
          <a:endParaRPr lang="en-US"/>
        </a:p>
      </dgm:t>
    </dgm:pt>
    <dgm:pt modelId="{25C28F64-939E-4741-967A-0C75D3576B36}" type="sibTrans" cxnId="{3FD119D4-4FD2-4EC7-B2AC-EA8ECD7F2E30}">
      <dgm:prSet/>
      <dgm:spPr/>
      <dgm:t>
        <a:bodyPr/>
        <a:lstStyle/>
        <a:p>
          <a:endParaRPr lang="en-US"/>
        </a:p>
      </dgm:t>
    </dgm:pt>
    <dgm:pt modelId="{D1F259C0-85A7-4BE1-8C0C-7CB3C6369895}">
      <dgm:prSet/>
      <dgm:spPr/>
      <dgm:t>
        <a:bodyPr/>
        <a:lstStyle/>
        <a:p>
          <a:r>
            <a:rPr lang="en-US"/>
            <a:t>Fundraising</a:t>
          </a:r>
        </a:p>
      </dgm:t>
    </dgm:pt>
    <dgm:pt modelId="{DAAE668E-387D-4579-9B94-8AF62BA22FAA}" type="parTrans" cxnId="{D08FA400-A768-4E49-8422-1FC75573E6D8}">
      <dgm:prSet/>
      <dgm:spPr/>
      <dgm:t>
        <a:bodyPr/>
        <a:lstStyle/>
        <a:p>
          <a:endParaRPr lang="en-US"/>
        </a:p>
      </dgm:t>
    </dgm:pt>
    <dgm:pt modelId="{94403664-371B-41B2-8330-0E654B96CA8F}" type="sibTrans" cxnId="{D08FA400-A768-4E49-8422-1FC75573E6D8}">
      <dgm:prSet/>
      <dgm:spPr/>
      <dgm:t>
        <a:bodyPr/>
        <a:lstStyle/>
        <a:p>
          <a:endParaRPr lang="en-US"/>
        </a:p>
      </dgm:t>
    </dgm:pt>
    <dgm:pt modelId="{319AC3C1-C0E1-4657-918F-7DB37A424805}">
      <dgm:prSet/>
      <dgm:spPr/>
      <dgm:t>
        <a:bodyPr/>
        <a:lstStyle/>
        <a:p>
          <a:r>
            <a:rPr lang="en-US"/>
            <a:t>Fundraising: Target £95,000</a:t>
          </a:r>
        </a:p>
      </dgm:t>
    </dgm:pt>
    <dgm:pt modelId="{4C76BC4F-A8CF-4074-A506-5C455DD9A385}" type="parTrans" cxnId="{5E1D53A9-17AE-41B7-8C99-C05681956E77}">
      <dgm:prSet/>
      <dgm:spPr/>
      <dgm:t>
        <a:bodyPr/>
        <a:lstStyle/>
        <a:p>
          <a:endParaRPr lang="en-US"/>
        </a:p>
      </dgm:t>
    </dgm:pt>
    <dgm:pt modelId="{06B01054-5FD6-41E6-B573-18E4D07C3066}" type="sibTrans" cxnId="{5E1D53A9-17AE-41B7-8C99-C05681956E77}">
      <dgm:prSet/>
      <dgm:spPr/>
      <dgm:t>
        <a:bodyPr/>
        <a:lstStyle/>
        <a:p>
          <a:endParaRPr lang="en-US"/>
        </a:p>
      </dgm:t>
    </dgm:pt>
    <dgm:pt modelId="{94722796-6531-48F2-875F-7568CA276EDE}">
      <dgm:prSet/>
      <dgm:spPr/>
      <dgm:t>
        <a:bodyPr/>
        <a:lstStyle/>
        <a:p>
          <a:r>
            <a:rPr lang="en-US"/>
            <a:t>Target</a:t>
          </a:r>
        </a:p>
      </dgm:t>
    </dgm:pt>
    <dgm:pt modelId="{FDD1783A-11FE-44C0-BED1-8B2D09D6B1B4}" type="parTrans" cxnId="{A2DD77D6-8BDC-4367-9BAB-4EDCB51130FC}">
      <dgm:prSet/>
      <dgm:spPr/>
      <dgm:t>
        <a:bodyPr/>
        <a:lstStyle/>
        <a:p>
          <a:endParaRPr lang="en-US"/>
        </a:p>
      </dgm:t>
    </dgm:pt>
    <dgm:pt modelId="{E0C25704-3FE0-4169-9DF0-2F06BB58204F}" type="sibTrans" cxnId="{A2DD77D6-8BDC-4367-9BAB-4EDCB51130FC}">
      <dgm:prSet/>
      <dgm:spPr/>
      <dgm:t>
        <a:bodyPr/>
        <a:lstStyle/>
        <a:p>
          <a:endParaRPr lang="en-US"/>
        </a:p>
      </dgm:t>
    </dgm:pt>
    <dgm:pt modelId="{97C0E79C-EA64-4AA2-86A7-A1EB557807D2}">
      <dgm:prSet/>
      <dgm:spPr/>
      <dgm:t>
        <a:bodyPr/>
        <a:lstStyle/>
        <a:p>
          <a:r>
            <a:rPr lang="en-US"/>
            <a:t>Large funding organisations: Target £46,000 - £54,000. Lead: Jeremy and Stephie</a:t>
          </a:r>
        </a:p>
      </dgm:t>
    </dgm:pt>
    <dgm:pt modelId="{C54C5FDA-1742-4C5F-B39C-8DBA00D6D9EE}" type="parTrans" cxnId="{28087803-E2D5-4BF9-A708-A7F827BCC427}">
      <dgm:prSet/>
      <dgm:spPr/>
      <dgm:t>
        <a:bodyPr/>
        <a:lstStyle/>
        <a:p>
          <a:endParaRPr lang="en-US"/>
        </a:p>
      </dgm:t>
    </dgm:pt>
    <dgm:pt modelId="{4F5DC060-E7EC-4171-8294-422A88DA130D}" type="sibTrans" cxnId="{28087803-E2D5-4BF9-A708-A7F827BCC427}">
      <dgm:prSet/>
      <dgm:spPr/>
      <dgm:t>
        <a:bodyPr/>
        <a:lstStyle/>
        <a:p>
          <a:endParaRPr lang="en-US"/>
        </a:p>
      </dgm:t>
    </dgm:pt>
    <dgm:pt modelId="{27B89424-E4CE-4249-8CE6-922AA3206190}">
      <dgm:prSet/>
      <dgm:spPr/>
      <dgm:t>
        <a:bodyPr/>
        <a:lstStyle/>
        <a:p>
          <a:r>
            <a:rPr lang="en-US"/>
            <a:t>Target</a:t>
          </a:r>
        </a:p>
      </dgm:t>
    </dgm:pt>
    <dgm:pt modelId="{6E6437AA-60B0-4F53-B645-D01BFDEF05CC}" type="parTrans" cxnId="{F28DE02C-2B38-4E92-AC20-1CF5E74D30A4}">
      <dgm:prSet/>
      <dgm:spPr/>
      <dgm:t>
        <a:bodyPr/>
        <a:lstStyle/>
        <a:p>
          <a:endParaRPr lang="en-US"/>
        </a:p>
      </dgm:t>
    </dgm:pt>
    <dgm:pt modelId="{3784504F-69F1-4E72-A393-C4F14023B3C3}" type="sibTrans" cxnId="{F28DE02C-2B38-4E92-AC20-1CF5E74D30A4}">
      <dgm:prSet/>
      <dgm:spPr/>
      <dgm:t>
        <a:bodyPr/>
        <a:lstStyle/>
        <a:p>
          <a:endParaRPr lang="en-US"/>
        </a:p>
      </dgm:t>
    </dgm:pt>
    <dgm:pt modelId="{D3C238C2-491E-41B0-A22E-F128E06768B7}">
      <dgm:prSet/>
      <dgm:spPr/>
      <dgm:t>
        <a:bodyPr/>
        <a:lstStyle/>
        <a:p>
          <a:r>
            <a:rPr lang="en-US"/>
            <a:t>Local companies: Target: £8,000 - £12,000. Lead: Tina</a:t>
          </a:r>
        </a:p>
      </dgm:t>
    </dgm:pt>
    <dgm:pt modelId="{8559041B-D7AD-4D48-A186-5E94CA227D1E}" type="parTrans" cxnId="{00F21293-58A7-499F-B7AF-9DAFC66D5C46}">
      <dgm:prSet/>
      <dgm:spPr/>
      <dgm:t>
        <a:bodyPr/>
        <a:lstStyle/>
        <a:p>
          <a:endParaRPr lang="en-US"/>
        </a:p>
      </dgm:t>
    </dgm:pt>
    <dgm:pt modelId="{18C5227C-C876-41F3-9F36-1DEE752D3A2E}" type="sibTrans" cxnId="{00F21293-58A7-499F-B7AF-9DAFC66D5C46}">
      <dgm:prSet/>
      <dgm:spPr/>
      <dgm:t>
        <a:bodyPr/>
        <a:lstStyle/>
        <a:p>
          <a:endParaRPr lang="en-US"/>
        </a:p>
      </dgm:t>
    </dgm:pt>
    <dgm:pt modelId="{E2706A15-CDD2-4626-9C4D-F3AF87E33C26}">
      <dgm:prSet/>
      <dgm:spPr/>
      <dgm:t>
        <a:bodyPr/>
        <a:lstStyle/>
        <a:p>
          <a:r>
            <a:rPr lang="en-US"/>
            <a:t>Target</a:t>
          </a:r>
        </a:p>
      </dgm:t>
    </dgm:pt>
    <dgm:pt modelId="{85698576-CCF9-456D-AD21-59439EA11FD8}" type="parTrans" cxnId="{5E508A24-9A5C-4EA9-96AE-0A60DC80054F}">
      <dgm:prSet/>
      <dgm:spPr/>
      <dgm:t>
        <a:bodyPr/>
        <a:lstStyle/>
        <a:p>
          <a:endParaRPr lang="en-US"/>
        </a:p>
      </dgm:t>
    </dgm:pt>
    <dgm:pt modelId="{19EE72C9-6AF3-4C82-BA23-3CC4302B551C}" type="sibTrans" cxnId="{5E508A24-9A5C-4EA9-96AE-0A60DC80054F}">
      <dgm:prSet/>
      <dgm:spPr/>
      <dgm:t>
        <a:bodyPr/>
        <a:lstStyle/>
        <a:p>
          <a:endParaRPr lang="en-US"/>
        </a:p>
      </dgm:t>
    </dgm:pt>
    <dgm:pt modelId="{2AE4CA6E-0C8F-41ED-96F7-3AC46205FD14}">
      <dgm:prSet/>
      <dgm:spPr/>
      <dgm:t>
        <a:bodyPr/>
        <a:lstStyle/>
        <a:p>
          <a:r>
            <a:rPr lang="en-US"/>
            <a:t>Local community: Target: £8,000 - £12,000. Lead: TBC</a:t>
          </a:r>
        </a:p>
      </dgm:t>
    </dgm:pt>
    <dgm:pt modelId="{84F6FCFB-7C93-41E5-96B4-F4EAFDABA026}" type="parTrans" cxnId="{EB06D1E6-381D-46C8-B21E-C167B43839D5}">
      <dgm:prSet/>
      <dgm:spPr/>
      <dgm:t>
        <a:bodyPr/>
        <a:lstStyle/>
        <a:p>
          <a:endParaRPr lang="en-US"/>
        </a:p>
      </dgm:t>
    </dgm:pt>
    <dgm:pt modelId="{EE0A6106-B07D-43EF-9FDA-56CD52CAD17B}" type="sibTrans" cxnId="{EB06D1E6-381D-46C8-B21E-C167B43839D5}">
      <dgm:prSet/>
      <dgm:spPr/>
      <dgm:t>
        <a:bodyPr/>
        <a:lstStyle/>
        <a:p>
          <a:endParaRPr lang="en-US"/>
        </a:p>
      </dgm:t>
    </dgm:pt>
    <dgm:pt modelId="{C549458A-964B-4E86-89B5-7F7B675DD2CC}">
      <dgm:prSet/>
      <dgm:spPr/>
      <dgm:t>
        <a:bodyPr/>
        <a:lstStyle/>
        <a:p>
          <a:r>
            <a:rPr lang="en-US"/>
            <a:t>Target</a:t>
          </a:r>
        </a:p>
      </dgm:t>
    </dgm:pt>
    <dgm:pt modelId="{D2585340-6A52-4F47-BA75-91D343DA3001}" type="parTrans" cxnId="{487577C0-D9A7-451B-8FBA-9A9579DAC8E9}">
      <dgm:prSet/>
      <dgm:spPr/>
      <dgm:t>
        <a:bodyPr/>
        <a:lstStyle/>
        <a:p>
          <a:endParaRPr lang="en-US"/>
        </a:p>
      </dgm:t>
    </dgm:pt>
    <dgm:pt modelId="{A3163F29-B57A-4204-8F22-D73C12175DFC}" type="sibTrans" cxnId="{487577C0-D9A7-451B-8FBA-9A9579DAC8E9}">
      <dgm:prSet/>
      <dgm:spPr/>
      <dgm:t>
        <a:bodyPr/>
        <a:lstStyle/>
        <a:p>
          <a:endParaRPr lang="en-US"/>
        </a:p>
      </dgm:t>
    </dgm:pt>
    <dgm:pt modelId="{CD80FB6B-7229-4CE8-9545-54B305165F56}">
      <dgm:prSet/>
      <dgm:spPr/>
      <dgm:t>
        <a:bodyPr/>
        <a:lstStyle/>
        <a:p>
          <a:r>
            <a:rPr lang="en-US"/>
            <a:t>Environment funds &amp; charities: Target: £5,000. Lead: Austin</a:t>
          </a:r>
        </a:p>
      </dgm:t>
    </dgm:pt>
    <dgm:pt modelId="{4B325DC8-7A05-4953-BD91-D5DE792D0BE5}" type="parTrans" cxnId="{0987AADB-DE79-4721-83AC-933ED2C2AAFA}">
      <dgm:prSet/>
      <dgm:spPr/>
      <dgm:t>
        <a:bodyPr/>
        <a:lstStyle/>
        <a:p>
          <a:endParaRPr lang="en-US"/>
        </a:p>
      </dgm:t>
    </dgm:pt>
    <dgm:pt modelId="{89D5E5A5-B02F-4077-B23A-8550F4E84FDB}" type="sibTrans" cxnId="{0987AADB-DE79-4721-83AC-933ED2C2AAFA}">
      <dgm:prSet/>
      <dgm:spPr/>
      <dgm:t>
        <a:bodyPr/>
        <a:lstStyle/>
        <a:p>
          <a:endParaRPr lang="en-US"/>
        </a:p>
      </dgm:t>
    </dgm:pt>
    <dgm:pt modelId="{30D20A8C-1E7F-4CD3-A64F-7F5A5D2E24A7}">
      <dgm:prSet/>
      <dgm:spPr/>
      <dgm:t>
        <a:bodyPr/>
        <a:lstStyle/>
        <a:p>
          <a:r>
            <a:rPr lang="en-US"/>
            <a:t>Project</a:t>
          </a:r>
        </a:p>
      </dgm:t>
    </dgm:pt>
    <dgm:pt modelId="{32F2E4B1-A37D-4B29-BF6E-8D11928A7287}" type="parTrans" cxnId="{F9C3532B-A25F-4B7F-8231-192C42D6CAFD}">
      <dgm:prSet/>
      <dgm:spPr/>
      <dgm:t>
        <a:bodyPr/>
        <a:lstStyle/>
        <a:p>
          <a:endParaRPr lang="en-US"/>
        </a:p>
      </dgm:t>
    </dgm:pt>
    <dgm:pt modelId="{AD955A48-9203-405B-ADDA-26882E50F3F5}" type="sibTrans" cxnId="{F9C3532B-A25F-4B7F-8231-192C42D6CAFD}">
      <dgm:prSet/>
      <dgm:spPr/>
      <dgm:t>
        <a:bodyPr/>
        <a:lstStyle/>
        <a:p>
          <a:endParaRPr lang="en-US"/>
        </a:p>
      </dgm:t>
    </dgm:pt>
    <dgm:pt modelId="{8E6A845F-7C6A-4835-973C-9B7F4135AF35}">
      <dgm:prSet/>
      <dgm:spPr/>
      <dgm:t>
        <a:bodyPr/>
        <a:lstStyle/>
        <a:p>
          <a:r>
            <a:rPr lang="en-US"/>
            <a:t>Project timescales</a:t>
          </a:r>
        </a:p>
      </dgm:t>
    </dgm:pt>
    <dgm:pt modelId="{803FE94A-68A5-4C88-83D7-C986FF58E752}" type="parTrans" cxnId="{DF437DA8-9255-4220-B450-228A4C609840}">
      <dgm:prSet/>
      <dgm:spPr/>
      <dgm:t>
        <a:bodyPr/>
        <a:lstStyle/>
        <a:p>
          <a:endParaRPr lang="en-US"/>
        </a:p>
      </dgm:t>
    </dgm:pt>
    <dgm:pt modelId="{F7AC36B4-F129-49AE-B1C6-B8C242EFBC25}" type="sibTrans" cxnId="{DF437DA8-9255-4220-B450-228A4C609840}">
      <dgm:prSet/>
      <dgm:spPr/>
      <dgm:t>
        <a:bodyPr/>
        <a:lstStyle/>
        <a:p>
          <a:endParaRPr lang="en-US"/>
        </a:p>
      </dgm:t>
    </dgm:pt>
    <dgm:pt modelId="{8B65E384-B10E-485B-9CC4-DC7F89EA4850}" type="pres">
      <dgm:prSet presAssocID="{956B2E1E-4E29-47F2-954A-08D2D12CC059}" presName="Name0" presStyleCnt="0">
        <dgm:presLayoutVars>
          <dgm:dir/>
          <dgm:animLvl val="lvl"/>
          <dgm:resizeHandles val="exact"/>
        </dgm:presLayoutVars>
      </dgm:prSet>
      <dgm:spPr/>
    </dgm:pt>
    <dgm:pt modelId="{F738B0C1-D499-449A-82A1-528388DA1FD2}" type="pres">
      <dgm:prSet presAssocID="{4A2719CC-AEA8-44F3-BA60-8BC4AD4F9196}" presName="linNode" presStyleCnt="0"/>
      <dgm:spPr/>
    </dgm:pt>
    <dgm:pt modelId="{71677F05-6A71-46C6-9E74-8C032B89FCAA}" type="pres">
      <dgm:prSet presAssocID="{4A2719CC-AEA8-44F3-BA60-8BC4AD4F9196}" presName="parentText" presStyleLbl="alignNode1" presStyleIdx="0" presStyleCnt="7">
        <dgm:presLayoutVars>
          <dgm:chMax val="1"/>
          <dgm:bulletEnabled/>
        </dgm:presLayoutVars>
      </dgm:prSet>
      <dgm:spPr/>
    </dgm:pt>
    <dgm:pt modelId="{9FF28F6A-C6AC-4E31-A305-3DAAA153DDB1}" type="pres">
      <dgm:prSet presAssocID="{4A2719CC-AEA8-44F3-BA60-8BC4AD4F9196}" presName="descendantText" presStyleLbl="alignAccFollowNode1" presStyleIdx="0" presStyleCnt="7">
        <dgm:presLayoutVars>
          <dgm:bulletEnabled/>
        </dgm:presLayoutVars>
      </dgm:prSet>
      <dgm:spPr/>
    </dgm:pt>
    <dgm:pt modelId="{E1FDC88E-568B-45C9-9994-5009221956CE}" type="pres">
      <dgm:prSet presAssocID="{2F7E64A8-CA8A-4DC2-8F7C-D658B5A167D0}" presName="sp" presStyleCnt="0"/>
      <dgm:spPr/>
    </dgm:pt>
    <dgm:pt modelId="{0F576F18-E703-4444-8EFD-0AF86ABB1EA7}" type="pres">
      <dgm:prSet presAssocID="{D1F259C0-85A7-4BE1-8C0C-7CB3C6369895}" presName="linNode" presStyleCnt="0"/>
      <dgm:spPr/>
    </dgm:pt>
    <dgm:pt modelId="{194CD8AF-D213-49EF-8B87-26D5B41A922F}" type="pres">
      <dgm:prSet presAssocID="{D1F259C0-85A7-4BE1-8C0C-7CB3C6369895}" presName="parentText" presStyleLbl="alignNode1" presStyleIdx="1" presStyleCnt="7">
        <dgm:presLayoutVars>
          <dgm:chMax val="1"/>
          <dgm:bulletEnabled/>
        </dgm:presLayoutVars>
      </dgm:prSet>
      <dgm:spPr/>
    </dgm:pt>
    <dgm:pt modelId="{B0C0FAE3-9934-488E-B8F0-1A17CF3A8E2A}" type="pres">
      <dgm:prSet presAssocID="{D1F259C0-85A7-4BE1-8C0C-7CB3C6369895}" presName="descendantText" presStyleLbl="alignAccFollowNode1" presStyleIdx="1" presStyleCnt="7">
        <dgm:presLayoutVars>
          <dgm:bulletEnabled/>
        </dgm:presLayoutVars>
      </dgm:prSet>
      <dgm:spPr/>
    </dgm:pt>
    <dgm:pt modelId="{30632C3B-0A8D-4B7D-9AE9-3E6706FF741D}" type="pres">
      <dgm:prSet presAssocID="{94403664-371B-41B2-8330-0E654B96CA8F}" presName="sp" presStyleCnt="0"/>
      <dgm:spPr/>
    </dgm:pt>
    <dgm:pt modelId="{EEF37A37-1B2E-4195-A165-D79535585E14}" type="pres">
      <dgm:prSet presAssocID="{94722796-6531-48F2-875F-7568CA276EDE}" presName="linNode" presStyleCnt="0"/>
      <dgm:spPr/>
    </dgm:pt>
    <dgm:pt modelId="{2CA69BCD-42D3-431A-9C77-29994DCB9DE3}" type="pres">
      <dgm:prSet presAssocID="{94722796-6531-48F2-875F-7568CA276EDE}" presName="parentText" presStyleLbl="alignNode1" presStyleIdx="2" presStyleCnt="7">
        <dgm:presLayoutVars>
          <dgm:chMax val="1"/>
          <dgm:bulletEnabled/>
        </dgm:presLayoutVars>
      </dgm:prSet>
      <dgm:spPr/>
    </dgm:pt>
    <dgm:pt modelId="{7C01D5A2-7E2A-43E2-8D8F-DCAF98D98E01}" type="pres">
      <dgm:prSet presAssocID="{94722796-6531-48F2-875F-7568CA276EDE}" presName="descendantText" presStyleLbl="alignAccFollowNode1" presStyleIdx="2" presStyleCnt="7">
        <dgm:presLayoutVars>
          <dgm:bulletEnabled/>
        </dgm:presLayoutVars>
      </dgm:prSet>
      <dgm:spPr/>
    </dgm:pt>
    <dgm:pt modelId="{B248B789-E3F8-4C57-BB6F-C8229C4B0F8D}" type="pres">
      <dgm:prSet presAssocID="{E0C25704-3FE0-4169-9DF0-2F06BB58204F}" presName="sp" presStyleCnt="0"/>
      <dgm:spPr/>
    </dgm:pt>
    <dgm:pt modelId="{1197599B-62A3-4D19-BFFC-CF3A8839B1F3}" type="pres">
      <dgm:prSet presAssocID="{27B89424-E4CE-4249-8CE6-922AA3206190}" presName="linNode" presStyleCnt="0"/>
      <dgm:spPr/>
    </dgm:pt>
    <dgm:pt modelId="{00436AD8-6876-4646-87E9-406BAA4647FD}" type="pres">
      <dgm:prSet presAssocID="{27B89424-E4CE-4249-8CE6-922AA3206190}" presName="parentText" presStyleLbl="alignNode1" presStyleIdx="3" presStyleCnt="7">
        <dgm:presLayoutVars>
          <dgm:chMax val="1"/>
          <dgm:bulletEnabled/>
        </dgm:presLayoutVars>
      </dgm:prSet>
      <dgm:spPr/>
    </dgm:pt>
    <dgm:pt modelId="{8EDF6D13-7C15-4F69-8FE5-6011DDF9ED2E}" type="pres">
      <dgm:prSet presAssocID="{27B89424-E4CE-4249-8CE6-922AA3206190}" presName="descendantText" presStyleLbl="alignAccFollowNode1" presStyleIdx="3" presStyleCnt="7">
        <dgm:presLayoutVars>
          <dgm:bulletEnabled/>
        </dgm:presLayoutVars>
      </dgm:prSet>
      <dgm:spPr/>
    </dgm:pt>
    <dgm:pt modelId="{4BF05A36-F061-4441-810F-5267420AE7B4}" type="pres">
      <dgm:prSet presAssocID="{3784504F-69F1-4E72-A393-C4F14023B3C3}" presName="sp" presStyleCnt="0"/>
      <dgm:spPr/>
    </dgm:pt>
    <dgm:pt modelId="{FB04FF5A-CBA6-421D-89E5-829D37AAC2A4}" type="pres">
      <dgm:prSet presAssocID="{E2706A15-CDD2-4626-9C4D-F3AF87E33C26}" presName="linNode" presStyleCnt="0"/>
      <dgm:spPr/>
    </dgm:pt>
    <dgm:pt modelId="{965577B7-8DFB-45B6-961F-7EBBAD17DE60}" type="pres">
      <dgm:prSet presAssocID="{E2706A15-CDD2-4626-9C4D-F3AF87E33C26}" presName="parentText" presStyleLbl="alignNode1" presStyleIdx="4" presStyleCnt="7">
        <dgm:presLayoutVars>
          <dgm:chMax val="1"/>
          <dgm:bulletEnabled/>
        </dgm:presLayoutVars>
      </dgm:prSet>
      <dgm:spPr/>
    </dgm:pt>
    <dgm:pt modelId="{0E769043-DA2A-460A-A1DA-D9823985A17D}" type="pres">
      <dgm:prSet presAssocID="{E2706A15-CDD2-4626-9C4D-F3AF87E33C26}" presName="descendantText" presStyleLbl="alignAccFollowNode1" presStyleIdx="4" presStyleCnt="7">
        <dgm:presLayoutVars>
          <dgm:bulletEnabled/>
        </dgm:presLayoutVars>
      </dgm:prSet>
      <dgm:spPr/>
    </dgm:pt>
    <dgm:pt modelId="{F03C57A9-6397-4BAC-84ED-769D8169CC61}" type="pres">
      <dgm:prSet presAssocID="{19EE72C9-6AF3-4C82-BA23-3CC4302B551C}" presName="sp" presStyleCnt="0"/>
      <dgm:spPr/>
    </dgm:pt>
    <dgm:pt modelId="{3BEED490-C058-4CD8-8382-C3C4DDF5DFA6}" type="pres">
      <dgm:prSet presAssocID="{C549458A-964B-4E86-89B5-7F7B675DD2CC}" presName="linNode" presStyleCnt="0"/>
      <dgm:spPr/>
    </dgm:pt>
    <dgm:pt modelId="{A7722AED-D86F-4914-8637-6BA4F5A5D89C}" type="pres">
      <dgm:prSet presAssocID="{C549458A-964B-4E86-89B5-7F7B675DD2CC}" presName="parentText" presStyleLbl="alignNode1" presStyleIdx="5" presStyleCnt="7">
        <dgm:presLayoutVars>
          <dgm:chMax val="1"/>
          <dgm:bulletEnabled/>
        </dgm:presLayoutVars>
      </dgm:prSet>
      <dgm:spPr/>
    </dgm:pt>
    <dgm:pt modelId="{48FE308B-F2B5-4EE4-847F-8516DFB8DABD}" type="pres">
      <dgm:prSet presAssocID="{C549458A-964B-4E86-89B5-7F7B675DD2CC}" presName="descendantText" presStyleLbl="alignAccFollowNode1" presStyleIdx="5" presStyleCnt="7">
        <dgm:presLayoutVars>
          <dgm:bulletEnabled/>
        </dgm:presLayoutVars>
      </dgm:prSet>
      <dgm:spPr/>
    </dgm:pt>
    <dgm:pt modelId="{7E3FC442-7445-4516-9482-6369354F79A0}" type="pres">
      <dgm:prSet presAssocID="{A3163F29-B57A-4204-8F22-D73C12175DFC}" presName="sp" presStyleCnt="0"/>
      <dgm:spPr/>
    </dgm:pt>
    <dgm:pt modelId="{0A7C0402-5070-4675-A4B1-55F37AE1F5B7}" type="pres">
      <dgm:prSet presAssocID="{30D20A8C-1E7F-4CD3-A64F-7F5A5D2E24A7}" presName="linNode" presStyleCnt="0"/>
      <dgm:spPr/>
    </dgm:pt>
    <dgm:pt modelId="{55483254-DAF4-4E85-9469-02F58B628DB5}" type="pres">
      <dgm:prSet presAssocID="{30D20A8C-1E7F-4CD3-A64F-7F5A5D2E24A7}" presName="parentText" presStyleLbl="alignNode1" presStyleIdx="6" presStyleCnt="7">
        <dgm:presLayoutVars>
          <dgm:chMax val="1"/>
          <dgm:bulletEnabled/>
        </dgm:presLayoutVars>
      </dgm:prSet>
      <dgm:spPr/>
    </dgm:pt>
    <dgm:pt modelId="{7E7ECD6E-D4F0-410D-8B2B-F26A4D0CA2F7}" type="pres">
      <dgm:prSet presAssocID="{30D20A8C-1E7F-4CD3-A64F-7F5A5D2E24A7}" presName="descendantText" presStyleLbl="alignAccFollowNode1" presStyleIdx="6" presStyleCnt="7">
        <dgm:presLayoutVars>
          <dgm:bulletEnabled/>
        </dgm:presLayoutVars>
      </dgm:prSet>
      <dgm:spPr/>
    </dgm:pt>
  </dgm:ptLst>
  <dgm:cxnLst>
    <dgm:cxn modelId="{D08FA400-A768-4E49-8422-1FC75573E6D8}" srcId="{956B2E1E-4E29-47F2-954A-08D2D12CC059}" destId="{D1F259C0-85A7-4BE1-8C0C-7CB3C6369895}" srcOrd="1" destOrd="0" parTransId="{DAAE668E-387D-4579-9B94-8AF62BA22FAA}" sibTransId="{94403664-371B-41B2-8330-0E654B96CA8F}"/>
    <dgm:cxn modelId="{28087803-E2D5-4BF9-A708-A7F827BCC427}" srcId="{94722796-6531-48F2-875F-7568CA276EDE}" destId="{97C0E79C-EA64-4AA2-86A7-A1EB557807D2}" srcOrd="0" destOrd="0" parTransId="{C54C5FDA-1742-4C5F-B39C-8DBA00D6D9EE}" sibTransId="{4F5DC060-E7EC-4171-8294-422A88DA130D}"/>
    <dgm:cxn modelId="{91470E0F-C48F-4019-8E5B-48E8070A3D20}" type="presOf" srcId="{97C0E79C-EA64-4AA2-86A7-A1EB557807D2}" destId="{7C01D5A2-7E2A-43E2-8D8F-DCAF98D98E01}" srcOrd="0" destOrd="0" presId="urn:microsoft.com/office/officeart/2016/7/layout/VerticalSolidActionList"/>
    <dgm:cxn modelId="{8AF78A1A-7C1F-4347-9B26-1F6EDB61AF5C}" type="presOf" srcId="{27B89424-E4CE-4249-8CE6-922AA3206190}" destId="{00436AD8-6876-4646-87E9-406BAA4647FD}" srcOrd="0" destOrd="0" presId="urn:microsoft.com/office/officeart/2016/7/layout/VerticalSolidActionList"/>
    <dgm:cxn modelId="{5E508A24-9A5C-4EA9-96AE-0A60DC80054F}" srcId="{956B2E1E-4E29-47F2-954A-08D2D12CC059}" destId="{E2706A15-CDD2-4626-9C4D-F3AF87E33C26}" srcOrd="4" destOrd="0" parTransId="{85698576-CCF9-456D-AD21-59439EA11FD8}" sibTransId="{19EE72C9-6AF3-4C82-BA23-3CC4302B551C}"/>
    <dgm:cxn modelId="{E74F8126-1FA1-42F9-B62D-E2408724F2FC}" type="presOf" srcId="{30D20A8C-1E7F-4CD3-A64F-7F5A5D2E24A7}" destId="{55483254-DAF4-4E85-9469-02F58B628DB5}" srcOrd="0" destOrd="0" presId="urn:microsoft.com/office/officeart/2016/7/layout/VerticalSolidActionList"/>
    <dgm:cxn modelId="{F9C3532B-A25F-4B7F-8231-192C42D6CAFD}" srcId="{956B2E1E-4E29-47F2-954A-08D2D12CC059}" destId="{30D20A8C-1E7F-4CD3-A64F-7F5A5D2E24A7}" srcOrd="6" destOrd="0" parTransId="{32F2E4B1-A37D-4B29-BF6E-8D11928A7287}" sibTransId="{AD955A48-9203-405B-ADDA-26882E50F3F5}"/>
    <dgm:cxn modelId="{F28DE02C-2B38-4E92-AC20-1CF5E74D30A4}" srcId="{956B2E1E-4E29-47F2-954A-08D2D12CC059}" destId="{27B89424-E4CE-4249-8CE6-922AA3206190}" srcOrd="3" destOrd="0" parTransId="{6E6437AA-60B0-4F53-B645-D01BFDEF05CC}" sibTransId="{3784504F-69F1-4E72-A393-C4F14023B3C3}"/>
    <dgm:cxn modelId="{8CD9B132-449C-4007-BAE1-E9FEF38F354C}" type="presOf" srcId="{D1F259C0-85A7-4BE1-8C0C-7CB3C6369895}" destId="{194CD8AF-D213-49EF-8B87-26D5B41A922F}" srcOrd="0" destOrd="0" presId="urn:microsoft.com/office/officeart/2016/7/layout/VerticalSolidActionList"/>
    <dgm:cxn modelId="{71DBA647-B662-4313-B2F3-CAF9A910F6C1}" type="presOf" srcId="{2AE4CA6E-0C8F-41ED-96F7-3AC46205FD14}" destId="{0E769043-DA2A-460A-A1DA-D9823985A17D}" srcOrd="0" destOrd="0" presId="urn:microsoft.com/office/officeart/2016/7/layout/VerticalSolidActionList"/>
    <dgm:cxn modelId="{829C2E59-DE67-4659-8206-C28EF1C7DADC}" type="presOf" srcId="{4A2719CC-AEA8-44F3-BA60-8BC4AD4F9196}" destId="{71677F05-6A71-46C6-9E74-8C032B89FCAA}" srcOrd="0" destOrd="0" presId="urn:microsoft.com/office/officeart/2016/7/layout/VerticalSolidActionList"/>
    <dgm:cxn modelId="{FF030B6A-E495-4585-B583-E2C1A9D39A77}" type="presOf" srcId="{94722796-6531-48F2-875F-7568CA276EDE}" destId="{2CA69BCD-42D3-431A-9C77-29994DCB9DE3}" srcOrd="0" destOrd="0" presId="urn:microsoft.com/office/officeart/2016/7/layout/VerticalSolidActionList"/>
    <dgm:cxn modelId="{666EC682-97EF-449B-98BC-3B2A637B30A4}" type="presOf" srcId="{B81BBA2A-6A1A-4D5A-A358-EC436DFA4680}" destId="{9FF28F6A-C6AC-4E31-A305-3DAAA153DDB1}" srcOrd="0" destOrd="0" presId="urn:microsoft.com/office/officeart/2016/7/layout/VerticalSolidActionList"/>
    <dgm:cxn modelId="{D2B07D86-04DC-4BC3-9E58-5C7BA5E73923}" srcId="{956B2E1E-4E29-47F2-954A-08D2D12CC059}" destId="{4A2719CC-AEA8-44F3-BA60-8BC4AD4F9196}" srcOrd="0" destOrd="0" parTransId="{5371A710-D33D-404D-8710-D6F8DC26B32B}" sibTransId="{2F7E64A8-CA8A-4DC2-8F7C-D658B5A167D0}"/>
    <dgm:cxn modelId="{127E0187-2BEA-4099-BD25-8A94494B7EB3}" type="presOf" srcId="{319AC3C1-C0E1-4657-918F-7DB37A424805}" destId="{B0C0FAE3-9934-488E-B8F0-1A17CF3A8E2A}" srcOrd="0" destOrd="0" presId="urn:microsoft.com/office/officeart/2016/7/layout/VerticalSolidActionList"/>
    <dgm:cxn modelId="{5C3C058F-80C1-4AD5-9D8B-A01E16988AD8}" type="presOf" srcId="{8E6A845F-7C6A-4835-973C-9B7F4135AF35}" destId="{7E7ECD6E-D4F0-410D-8B2B-F26A4D0CA2F7}" srcOrd="0" destOrd="0" presId="urn:microsoft.com/office/officeart/2016/7/layout/VerticalSolidActionList"/>
    <dgm:cxn modelId="{00F21293-58A7-499F-B7AF-9DAFC66D5C46}" srcId="{27B89424-E4CE-4249-8CE6-922AA3206190}" destId="{D3C238C2-491E-41B0-A22E-F128E06768B7}" srcOrd="0" destOrd="0" parTransId="{8559041B-D7AD-4D48-A186-5E94CA227D1E}" sibTransId="{18C5227C-C876-41F3-9F36-1DEE752D3A2E}"/>
    <dgm:cxn modelId="{DF437DA8-9255-4220-B450-228A4C609840}" srcId="{30D20A8C-1E7F-4CD3-A64F-7F5A5D2E24A7}" destId="{8E6A845F-7C6A-4835-973C-9B7F4135AF35}" srcOrd="0" destOrd="0" parTransId="{803FE94A-68A5-4C88-83D7-C986FF58E752}" sibTransId="{F7AC36B4-F129-49AE-B1C6-B8C242EFBC25}"/>
    <dgm:cxn modelId="{5E1D53A9-17AE-41B7-8C99-C05681956E77}" srcId="{D1F259C0-85A7-4BE1-8C0C-7CB3C6369895}" destId="{319AC3C1-C0E1-4657-918F-7DB37A424805}" srcOrd="0" destOrd="0" parTransId="{4C76BC4F-A8CF-4074-A506-5C455DD9A385}" sibTransId="{06B01054-5FD6-41E6-B573-18E4D07C3066}"/>
    <dgm:cxn modelId="{9C5CCFAE-9D9E-438A-A4A3-2504763B21A0}" type="presOf" srcId="{CD80FB6B-7229-4CE8-9545-54B305165F56}" destId="{48FE308B-F2B5-4EE4-847F-8516DFB8DABD}" srcOrd="0" destOrd="0" presId="urn:microsoft.com/office/officeart/2016/7/layout/VerticalSolidActionList"/>
    <dgm:cxn modelId="{487577C0-D9A7-451B-8FBA-9A9579DAC8E9}" srcId="{956B2E1E-4E29-47F2-954A-08D2D12CC059}" destId="{C549458A-964B-4E86-89B5-7F7B675DD2CC}" srcOrd="5" destOrd="0" parTransId="{D2585340-6A52-4F47-BA75-91D343DA3001}" sibTransId="{A3163F29-B57A-4204-8F22-D73C12175DFC}"/>
    <dgm:cxn modelId="{246508C1-E465-4273-B5D5-7B19FE38D3A9}" type="presOf" srcId="{C549458A-964B-4E86-89B5-7F7B675DD2CC}" destId="{A7722AED-D86F-4914-8637-6BA4F5A5D89C}" srcOrd="0" destOrd="0" presId="urn:microsoft.com/office/officeart/2016/7/layout/VerticalSolidActionList"/>
    <dgm:cxn modelId="{B66A76D2-3F02-42D2-BC2C-774289970C14}" type="presOf" srcId="{D3C238C2-491E-41B0-A22E-F128E06768B7}" destId="{8EDF6D13-7C15-4F69-8FE5-6011DDF9ED2E}" srcOrd="0" destOrd="0" presId="urn:microsoft.com/office/officeart/2016/7/layout/VerticalSolidActionList"/>
    <dgm:cxn modelId="{3FD119D4-4FD2-4EC7-B2AC-EA8ECD7F2E30}" srcId="{4A2719CC-AEA8-44F3-BA60-8BC4AD4F9196}" destId="{B81BBA2A-6A1A-4D5A-A358-EC436DFA4680}" srcOrd="0" destOrd="0" parTransId="{06FE310A-1978-4BFB-B39F-8F1DC3191DEE}" sibTransId="{25C28F64-939E-4741-967A-0C75D3576B36}"/>
    <dgm:cxn modelId="{A2DD77D6-8BDC-4367-9BAB-4EDCB51130FC}" srcId="{956B2E1E-4E29-47F2-954A-08D2D12CC059}" destId="{94722796-6531-48F2-875F-7568CA276EDE}" srcOrd="2" destOrd="0" parTransId="{FDD1783A-11FE-44C0-BED1-8B2D09D6B1B4}" sibTransId="{E0C25704-3FE0-4169-9DF0-2F06BB58204F}"/>
    <dgm:cxn modelId="{0987AADB-DE79-4721-83AC-933ED2C2AAFA}" srcId="{C549458A-964B-4E86-89B5-7F7B675DD2CC}" destId="{CD80FB6B-7229-4CE8-9545-54B305165F56}" srcOrd="0" destOrd="0" parTransId="{4B325DC8-7A05-4953-BD91-D5DE792D0BE5}" sibTransId="{89D5E5A5-B02F-4077-B23A-8550F4E84FDB}"/>
    <dgm:cxn modelId="{EEF642E3-F30A-44FB-91EC-2FE690DCB863}" type="presOf" srcId="{956B2E1E-4E29-47F2-954A-08D2D12CC059}" destId="{8B65E384-B10E-485B-9CC4-DC7F89EA4850}" srcOrd="0" destOrd="0" presId="urn:microsoft.com/office/officeart/2016/7/layout/VerticalSolidActionList"/>
    <dgm:cxn modelId="{EB06D1E6-381D-46C8-B21E-C167B43839D5}" srcId="{E2706A15-CDD2-4626-9C4D-F3AF87E33C26}" destId="{2AE4CA6E-0C8F-41ED-96F7-3AC46205FD14}" srcOrd="0" destOrd="0" parTransId="{84F6FCFB-7C93-41E5-96B4-F4EAFDABA026}" sibTransId="{EE0A6106-B07D-43EF-9FDA-56CD52CAD17B}"/>
    <dgm:cxn modelId="{42647CFB-7ECB-4112-ADC2-DEC9266C259E}" type="presOf" srcId="{E2706A15-CDD2-4626-9C4D-F3AF87E33C26}" destId="{965577B7-8DFB-45B6-961F-7EBBAD17DE60}" srcOrd="0" destOrd="0" presId="urn:microsoft.com/office/officeart/2016/7/layout/VerticalSolidActionList"/>
    <dgm:cxn modelId="{657189C6-1984-48E3-8D7C-A8E5B6E21014}" type="presParOf" srcId="{8B65E384-B10E-485B-9CC4-DC7F89EA4850}" destId="{F738B0C1-D499-449A-82A1-528388DA1FD2}" srcOrd="0" destOrd="0" presId="urn:microsoft.com/office/officeart/2016/7/layout/VerticalSolidActionList"/>
    <dgm:cxn modelId="{B1BBB060-631B-47F7-8B8F-344E47E0C233}" type="presParOf" srcId="{F738B0C1-D499-449A-82A1-528388DA1FD2}" destId="{71677F05-6A71-46C6-9E74-8C032B89FCAA}" srcOrd="0" destOrd="0" presId="urn:microsoft.com/office/officeart/2016/7/layout/VerticalSolidActionList"/>
    <dgm:cxn modelId="{6DA046F3-25DF-436B-BFA0-AF34DF1EB02F}" type="presParOf" srcId="{F738B0C1-D499-449A-82A1-528388DA1FD2}" destId="{9FF28F6A-C6AC-4E31-A305-3DAAA153DDB1}" srcOrd="1" destOrd="0" presId="urn:microsoft.com/office/officeart/2016/7/layout/VerticalSolidActionList"/>
    <dgm:cxn modelId="{879DCDEB-0C84-43A4-8D22-05A1C4D09192}" type="presParOf" srcId="{8B65E384-B10E-485B-9CC4-DC7F89EA4850}" destId="{E1FDC88E-568B-45C9-9994-5009221956CE}" srcOrd="1" destOrd="0" presId="urn:microsoft.com/office/officeart/2016/7/layout/VerticalSolidActionList"/>
    <dgm:cxn modelId="{E6CAB654-80A2-4A66-AC38-454634896F14}" type="presParOf" srcId="{8B65E384-B10E-485B-9CC4-DC7F89EA4850}" destId="{0F576F18-E703-4444-8EFD-0AF86ABB1EA7}" srcOrd="2" destOrd="0" presId="urn:microsoft.com/office/officeart/2016/7/layout/VerticalSolidActionList"/>
    <dgm:cxn modelId="{D1A80301-A9E1-47C8-BEEC-7A0762AFF05E}" type="presParOf" srcId="{0F576F18-E703-4444-8EFD-0AF86ABB1EA7}" destId="{194CD8AF-D213-49EF-8B87-26D5B41A922F}" srcOrd="0" destOrd="0" presId="urn:microsoft.com/office/officeart/2016/7/layout/VerticalSolidActionList"/>
    <dgm:cxn modelId="{5F3E82AC-A21F-4D80-A50A-61138F2B496B}" type="presParOf" srcId="{0F576F18-E703-4444-8EFD-0AF86ABB1EA7}" destId="{B0C0FAE3-9934-488E-B8F0-1A17CF3A8E2A}" srcOrd="1" destOrd="0" presId="urn:microsoft.com/office/officeart/2016/7/layout/VerticalSolidActionList"/>
    <dgm:cxn modelId="{E955E06D-9B07-4527-A203-464C14F3C8C6}" type="presParOf" srcId="{8B65E384-B10E-485B-9CC4-DC7F89EA4850}" destId="{30632C3B-0A8D-4B7D-9AE9-3E6706FF741D}" srcOrd="3" destOrd="0" presId="urn:microsoft.com/office/officeart/2016/7/layout/VerticalSolidActionList"/>
    <dgm:cxn modelId="{EC668931-D95C-4B25-B06D-F8BD3E84E362}" type="presParOf" srcId="{8B65E384-B10E-485B-9CC4-DC7F89EA4850}" destId="{EEF37A37-1B2E-4195-A165-D79535585E14}" srcOrd="4" destOrd="0" presId="urn:microsoft.com/office/officeart/2016/7/layout/VerticalSolidActionList"/>
    <dgm:cxn modelId="{9F26ADA7-3ED5-41B4-902C-BA4D3E09444F}" type="presParOf" srcId="{EEF37A37-1B2E-4195-A165-D79535585E14}" destId="{2CA69BCD-42D3-431A-9C77-29994DCB9DE3}" srcOrd="0" destOrd="0" presId="urn:microsoft.com/office/officeart/2016/7/layout/VerticalSolidActionList"/>
    <dgm:cxn modelId="{DCB0A868-AFBC-41AC-AA6E-FC06DEB89347}" type="presParOf" srcId="{EEF37A37-1B2E-4195-A165-D79535585E14}" destId="{7C01D5A2-7E2A-43E2-8D8F-DCAF98D98E01}" srcOrd="1" destOrd="0" presId="urn:microsoft.com/office/officeart/2016/7/layout/VerticalSolidActionList"/>
    <dgm:cxn modelId="{BE0D9A9E-5959-4A94-84E6-D9E260C8524F}" type="presParOf" srcId="{8B65E384-B10E-485B-9CC4-DC7F89EA4850}" destId="{B248B789-E3F8-4C57-BB6F-C8229C4B0F8D}" srcOrd="5" destOrd="0" presId="urn:microsoft.com/office/officeart/2016/7/layout/VerticalSolidActionList"/>
    <dgm:cxn modelId="{158B803E-261A-4CD6-8119-AD40980E97E9}" type="presParOf" srcId="{8B65E384-B10E-485B-9CC4-DC7F89EA4850}" destId="{1197599B-62A3-4D19-BFFC-CF3A8839B1F3}" srcOrd="6" destOrd="0" presId="urn:microsoft.com/office/officeart/2016/7/layout/VerticalSolidActionList"/>
    <dgm:cxn modelId="{02AA1883-820E-4ECC-85AD-E380C703B470}" type="presParOf" srcId="{1197599B-62A3-4D19-BFFC-CF3A8839B1F3}" destId="{00436AD8-6876-4646-87E9-406BAA4647FD}" srcOrd="0" destOrd="0" presId="urn:microsoft.com/office/officeart/2016/7/layout/VerticalSolidActionList"/>
    <dgm:cxn modelId="{7323EE2B-2885-4909-904D-32D833531C08}" type="presParOf" srcId="{1197599B-62A3-4D19-BFFC-CF3A8839B1F3}" destId="{8EDF6D13-7C15-4F69-8FE5-6011DDF9ED2E}" srcOrd="1" destOrd="0" presId="urn:microsoft.com/office/officeart/2016/7/layout/VerticalSolidActionList"/>
    <dgm:cxn modelId="{E56C1560-E5CA-48D0-9D4F-04461C3B5C0B}" type="presParOf" srcId="{8B65E384-B10E-485B-9CC4-DC7F89EA4850}" destId="{4BF05A36-F061-4441-810F-5267420AE7B4}" srcOrd="7" destOrd="0" presId="urn:microsoft.com/office/officeart/2016/7/layout/VerticalSolidActionList"/>
    <dgm:cxn modelId="{1ADE4322-BB10-4C8F-A2DE-466BB0189E0F}" type="presParOf" srcId="{8B65E384-B10E-485B-9CC4-DC7F89EA4850}" destId="{FB04FF5A-CBA6-421D-89E5-829D37AAC2A4}" srcOrd="8" destOrd="0" presId="urn:microsoft.com/office/officeart/2016/7/layout/VerticalSolidActionList"/>
    <dgm:cxn modelId="{87F3C311-F4A1-41A9-BC24-88ADC803653E}" type="presParOf" srcId="{FB04FF5A-CBA6-421D-89E5-829D37AAC2A4}" destId="{965577B7-8DFB-45B6-961F-7EBBAD17DE60}" srcOrd="0" destOrd="0" presId="urn:microsoft.com/office/officeart/2016/7/layout/VerticalSolidActionList"/>
    <dgm:cxn modelId="{990B0FC9-2478-4826-9115-1A037B16E4F7}" type="presParOf" srcId="{FB04FF5A-CBA6-421D-89E5-829D37AAC2A4}" destId="{0E769043-DA2A-460A-A1DA-D9823985A17D}" srcOrd="1" destOrd="0" presId="urn:microsoft.com/office/officeart/2016/7/layout/VerticalSolidActionList"/>
    <dgm:cxn modelId="{1CCC524C-C4DB-45BC-AC20-FBFB10B5371B}" type="presParOf" srcId="{8B65E384-B10E-485B-9CC4-DC7F89EA4850}" destId="{F03C57A9-6397-4BAC-84ED-769D8169CC61}" srcOrd="9" destOrd="0" presId="urn:microsoft.com/office/officeart/2016/7/layout/VerticalSolidActionList"/>
    <dgm:cxn modelId="{84DC69D0-CDAF-4E3C-BE5D-15BAA978320E}" type="presParOf" srcId="{8B65E384-B10E-485B-9CC4-DC7F89EA4850}" destId="{3BEED490-C058-4CD8-8382-C3C4DDF5DFA6}" srcOrd="10" destOrd="0" presId="urn:microsoft.com/office/officeart/2016/7/layout/VerticalSolidActionList"/>
    <dgm:cxn modelId="{5D102550-4E86-4284-AAF3-080D250D86F0}" type="presParOf" srcId="{3BEED490-C058-4CD8-8382-C3C4DDF5DFA6}" destId="{A7722AED-D86F-4914-8637-6BA4F5A5D89C}" srcOrd="0" destOrd="0" presId="urn:microsoft.com/office/officeart/2016/7/layout/VerticalSolidActionList"/>
    <dgm:cxn modelId="{8C47AC6D-6229-4466-A040-D6B0DDE9B053}" type="presParOf" srcId="{3BEED490-C058-4CD8-8382-C3C4DDF5DFA6}" destId="{48FE308B-F2B5-4EE4-847F-8516DFB8DABD}" srcOrd="1" destOrd="0" presId="urn:microsoft.com/office/officeart/2016/7/layout/VerticalSolidActionList"/>
    <dgm:cxn modelId="{B257E0FE-E710-4F7C-B722-3DF1B584B0AA}" type="presParOf" srcId="{8B65E384-B10E-485B-9CC4-DC7F89EA4850}" destId="{7E3FC442-7445-4516-9482-6369354F79A0}" srcOrd="11" destOrd="0" presId="urn:microsoft.com/office/officeart/2016/7/layout/VerticalSolidActionList"/>
    <dgm:cxn modelId="{7FF1891A-0900-4128-A125-7272579EED08}" type="presParOf" srcId="{8B65E384-B10E-485B-9CC4-DC7F89EA4850}" destId="{0A7C0402-5070-4675-A4B1-55F37AE1F5B7}" srcOrd="12" destOrd="0" presId="urn:microsoft.com/office/officeart/2016/7/layout/VerticalSolidActionList"/>
    <dgm:cxn modelId="{E850CB72-1DF6-4F29-9B49-C896E6A83FAC}" type="presParOf" srcId="{0A7C0402-5070-4675-A4B1-55F37AE1F5B7}" destId="{55483254-DAF4-4E85-9469-02F58B628DB5}" srcOrd="0" destOrd="0" presId="urn:microsoft.com/office/officeart/2016/7/layout/VerticalSolidActionList"/>
    <dgm:cxn modelId="{29991D46-11C4-4BAA-9C5C-6A46A654C63A}" type="presParOf" srcId="{0A7C0402-5070-4675-A4B1-55F37AE1F5B7}" destId="{7E7ECD6E-D4F0-410D-8B2B-F26A4D0CA2F7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35E375-7DBC-4E3C-AB83-901465C56BEE}">
      <dsp:nvSpPr>
        <dsp:cNvPr id="0" name=""/>
        <dsp:cNvSpPr/>
      </dsp:nvSpPr>
      <dsp:spPr>
        <a:xfrm>
          <a:off x="282221" y="368029"/>
          <a:ext cx="1371985" cy="137198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ADC2C2-BB11-45E7-813B-63DF3A56B19C}">
      <dsp:nvSpPr>
        <dsp:cNvPr id="0" name=""/>
        <dsp:cNvSpPr/>
      </dsp:nvSpPr>
      <dsp:spPr>
        <a:xfrm>
          <a:off x="570337" y="656145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1C8ACD-8873-4D3B-9B75-FCB621775217}">
      <dsp:nvSpPr>
        <dsp:cNvPr id="0" name=""/>
        <dsp:cNvSpPr/>
      </dsp:nvSpPr>
      <dsp:spPr>
        <a:xfrm>
          <a:off x="1948202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Location of land to be developed</a:t>
          </a:r>
        </a:p>
      </dsp:txBody>
      <dsp:txXfrm>
        <a:off x="1948202" y="368029"/>
        <a:ext cx="3233964" cy="1371985"/>
      </dsp:txXfrm>
    </dsp:sp>
    <dsp:sp modelId="{C2664ED6-CB9D-4AE8-8DEE-210C603BF318}">
      <dsp:nvSpPr>
        <dsp:cNvPr id="0" name=""/>
        <dsp:cNvSpPr/>
      </dsp:nvSpPr>
      <dsp:spPr>
        <a:xfrm>
          <a:off x="5745661" y="368029"/>
          <a:ext cx="1371985" cy="137198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BE8760-B15E-402C-BF63-1C8A2CC77BDB}">
      <dsp:nvSpPr>
        <dsp:cNvPr id="0" name=""/>
        <dsp:cNvSpPr/>
      </dsp:nvSpPr>
      <dsp:spPr>
        <a:xfrm>
          <a:off x="6033778" y="656145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CA644B-441B-45FE-BFB0-3E70E74AAC60}">
      <dsp:nvSpPr>
        <dsp:cNvPr id="0" name=""/>
        <dsp:cNvSpPr/>
      </dsp:nvSpPr>
      <dsp:spPr>
        <a:xfrm>
          <a:off x="7411643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This project was formally adopted by the parish council following the parish survey and feedback at the annual meeting in June 2024</a:t>
          </a:r>
        </a:p>
      </dsp:txBody>
      <dsp:txXfrm>
        <a:off x="7411643" y="368029"/>
        <a:ext cx="3233964" cy="1371985"/>
      </dsp:txXfrm>
    </dsp:sp>
    <dsp:sp modelId="{2B220A69-C1F4-44D2-ADBA-D94E85C830B4}">
      <dsp:nvSpPr>
        <dsp:cNvPr id="0" name=""/>
        <dsp:cNvSpPr/>
      </dsp:nvSpPr>
      <dsp:spPr>
        <a:xfrm>
          <a:off x="282221" y="2452790"/>
          <a:ext cx="1371985" cy="137198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49D2D9-5AAA-4E8F-B321-F49659F357FC}">
      <dsp:nvSpPr>
        <dsp:cNvPr id="0" name=""/>
        <dsp:cNvSpPr/>
      </dsp:nvSpPr>
      <dsp:spPr>
        <a:xfrm>
          <a:off x="570337" y="2740907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D07BF6-ACA4-4680-B082-E7310843DB1A}">
      <dsp:nvSpPr>
        <dsp:cNvPr id="0" name=""/>
        <dsp:cNvSpPr/>
      </dsp:nvSpPr>
      <dsp:spPr>
        <a:xfrm>
          <a:off x="1948202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 full tender exercise was completed for the play area equipment and Kompan were chosen as the preferred supplier</a:t>
          </a:r>
        </a:p>
      </dsp:txBody>
      <dsp:txXfrm>
        <a:off x="1948202" y="2452790"/>
        <a:ext cx="3233964" cy="1371985"/>
      </dsp:txXfrm>
    </dsp:sp>
    <dsp:sp modelId="{9F6315F0-F58C-4AAF-B99E-48B6C2FE3810}">
      <dsp:nvSpPr>
        <dsp:cNvPr id="0" name=""/>
        <dsp:cNvSpPr/>
      </dsp:nvSpPr>
      <dsp:spPr>
        <a:xfrm>
          <a:off x="5745661" y="2452790"/>
          <a:ext cx="1371985" cy="137198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CE3242-9FD1-4361-9C00-15F6526DEDA2}">
      <dsp:nvSpPr>
        <dsp:cNvPr id="0" name=""/>
        <dsp:cNvSpPr/>
      </dsp:nvSpPr>
      <dsp:spPr>
        <a:xfrm>
          <a:off x="6033778" y="2740907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024D79-FA7E-46C6-A341-AF53E72E8AFF}">
      <dsp:nvSpPr>
        <dsp:cNvPr id="0" name=""/>
        <dsp:cNvSpPr/>
      </dsp:nvSpPr>
      <dsp:spPr>
        <a:xfrm>
          <a:off x="7411643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Agreed headline terms with the landowner for a 15 year lease at </a:t>
          </a:r>
          <a:r>
            <a:rPr lang="en-GB" sz="1700" kern="1200"/>
            <a:t>£500 per annum</a:t>
          </a:r>
          <a:endParaRPr lang="en-US" sz="1700" kern="1200"/>
        </a:p>
      </dsp:txBody>
      <dsp:txXfrm>
        <a:off x="7411643" y="2452790"/>
        <a:ext cx="3233964" cy="13719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9D2460-491B-4938-A59B-6C7140592965}">
      <dsp:nvSpPr>
        <dsp:cNvPr id="0" name=""/>
        <dsp:cNvSpPr/>
      </dsp:nvSpPr>
      <dsp:spPr>
        <a:xfrm>
          <a:off x="3323664" y="834988"/>
          <a:ext cx="6431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3158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28399" y="877339"/>
        <a:ext cx="33687" cy="6737"/>
      </dsp:txXfrm>
    </dsp:sp>
    <dsp:sp modelId="{4B7DE512-C99C-4CFA-AD43-4F21ED277565}">
      <dsp:nvSpPr>
        <dsp:cNvPr id="0" name=""/>
        <dsp:cNvSpPr/>
      </dsp:nvSpPr>
      <dsp:spPr>
        <a:xfrm>
          <a:off x="396080" y="1893"/>
          <a:ext cx="2929383" cy="17576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542" tIns="150673" rIns="143542" bIns="150673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Planning permission and change of use of the land granted in July 2025</a:t>
          </a:r>
          <a:endParaRPr lang="en-US" sz="1700" kern="1200"/>
        </a:p>
      </dsp:txBody>
      <dsp:txXfrm>
        <a:off x="396080" y="1893"/>
        <a:ext cx="2929383" cy="1757630"/>
      </dsp:txXfrm>
    </dsp:sp>
    <dsp:sp modelId="{1C5A66CA-83B5-45D4-A653-94414D2620F7}">
      <dsp:nvSpPr>
        <dsp:cNvPr id="0" name=""/>
        <dsp:cNvSpPr/>
      </dsp:nvSpPr>
      <dsp:spPr>
        <a:xfrm>
          <a:off x="6926806" y="834988"/>
          <a:ext cx="6431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3158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31541" y="877339"/>
        <a:ext cx="33687" cy="6737"/>
      </dsp:txXfrm>
    </dsp:sp>
    <dsp:sp modelId="{7F703F35-51DB-4EF7-9EDB-1DD447A2B5D5}">
      <dsp:nvSpPr>
        <dsp:cNvPr id="0" name=""/>
        <dsp:cNvSpPr/>
      </dsp:nvSpPr>
      <dsp:spPr>
        <a:xfrm>
          <a:off x="3999222" y="1893"/>
          <a:ext cx="2929383" cy="175763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542" tIns="150673" rIns="143542" bIns="150673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Detailed parish survey returned and reviewed in early October 2025</a:t>
          </a:r>
          <a:endParaRPr lang="en-US" sz="1700" kern="1200"/>
        </a:p>
      </dsp:txBody>
      <dsp:txXfrm>
        <a:off x="3999222" y="1893"/>
        <a:ext cx="2929383" cy="1757630"/>
      </dsp:txXfrm>
    </dsp:sp>
    <dsp:sp modelId="{E4BA977E-4605-43F7-9EA4-E5261F2D038F}">
      <dsp:nvSpPr>
        <dsp:cNvPr id="0" name=""/>
        <dsp:cNvSpPr/>
      </dsp:nvSpPr>
      <dsp:spPr>
        <a:xfrm>
          <a:off x="1860772" y="1757723"/>
          <a:ext cx="7206284" cy="643158"/>
        </a:xfrm>
        <a:custGeom>
          <a:avLst/>
          <a:gdLst/>
          <a:ahLst/>
          <a:cxnLst/>
          <a:rect l="0" t="0" r="0" b="0"/>
          <a:pathLst>
            <a:path>
              <a:moveTo>
                <a:pt x="7206284" y="0"/>
              </a:moveTo>
              <a:lnTo>
                <a:pt x="7206284" y="338679"/>
              </a:lnTo>
              <a:lnTo>
                <a:pt x="0" y="338679"/>
              </a:lnTo>
              <a:lnTo>
                <a:pt x="0" y="643158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82971" y="2075933"/>
        <a:ext cx="361885" cy="6737"/>
      </dsp:txXfrm>
    </dsp:sp>
    <dsp:sp modelId="{626BE38C-3F52-442D-B0B0-CA7A7A6AA730}">
      <dsp:nvSpPr>
        <dsp:cNvPr id="0" name=""/>
        <dsp:cNvSpPr/>
      </dsp:nvSpPr>
      <dsp:spPr>
        <a:xfrm>
          <a:off x="7602364" y="1893"/>
          <a:ext cx="2929383" cy="175763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542" tIns="150673" rIns="143542" bIns="150673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Nelsons solicitors engaged in October </a:t>
          </a:r>
          <a:endParaRPr lang="en-US" sz="1700" kern="1200"/>
        </a:p>
      </dsp:txBody>
      <dsp:txXfrm>
        <a:off x="7602364" y="1893"/>
        <a:ext cx="2929383" cy="1757630"/>
      </dsp:txXfrm>
    </dsp:sp>
    <dsp:sp modelId="{35AF6C6F-1E20-42C8-8356-543DD6FA8734}">
      <dsp:nvSpPr>
        <dsp:cNvPr id="0" name=""/>
        <dsp:cNvSpPr/>
      </dsp:nvSpPr>
      <dsp:spPr>
        <a:xfrm>
          <a:off x="3323664" y="3266376"/>
          <a:ext cx="6431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3158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28399" y="3308728"/>
        <a:ext cx="33687" cy="6737"/>
      </dsp:txXfrm>
    </dsp:sp>
    <dsp:sp modelId="{8D68F6A0-61C3-4018-81D7-96EDDE17E01E}">
      <dsp:nvSpPr>
        <dsp:cNvPr id="0" name=""/>
        <dsp:cNvSpPr/>
      </dsp:nvSpPr>
      <dsp:spPr>
        <a:xfrm>
          <a:off x="396080" y="2433281"/>
          <a:ext cx="2929383" cy="17576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542" tIns="150673" rIns="143542" bIns="150673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Community engagement event held on November 2025 and outputs reviewed by the working group and parish council</a:t>
          </a:r>
          <a:endParaRPr lang="en-US" sz="1700" kern="1200"/>
        </a:p>
      </dsp:txBody>
      <dsp:txXfrm>
        <a:off x="396080" y="2433281"/>
        <a:ext cx="2929383" cy="1757630"/>
      </dsp:txXfrm>
    </dsp:sp>
    <dsp:sp modelId="{4A06BB6B-7B51-4B9D-8EC3-007E2A60CD95}">
      <dsp:nvSpPr>
        <dsp:cNvPr id="0" name=""/>
        <dsp:cNvSpPr/>
      </dsp:nvSpPr>
      <dsp:spPr>
        <a:xfrm>
          <a:off x="3999222" y="2433281"/>
          <a:ext cx="2929383" cy="17576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542" tIns="150673" rIns="143542" bIns="150673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Fundraising has so far raised £17,000 and 150 volunteer hours and a commitment from Fonterra to support the project.</a:t>
          </a:r>
          <a:endParaRPr lang="en-US" sz="1700" kern="1200"/>
        </a:p>
      </dsp:txBody>
      <dsp:txXfrm>
        <a:off x="3999222" y="2433281"/>
        <a:ext cx="2929383" cy="17576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F28F6A-C6AC-4E31-A305-3DAAA153DDB1}">
      <dsp:nvSpPr>
        <dsp:cNvPr id="0" name=""/>
        <dsp:cNvSpPr/>
      </dsp:nvSpPr>
      <dsp:spPr>
        <a:xfrm>
          <a:off x="2103120" y="2039"/>
          <a:ext cx="8412480" cy="59066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150028" rIns="163225" bIns="150028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Finalise the lease agreement with the landowner</a:t>
          </a:r>
        </a:p>
      </dsp:txBody>
      <dsp:txXfrm>
        <a:off x="2103120" y="2039"/>
        <a:ext cx="8412480" cy="590660"/>
      </dsp:txXfrm>
    </dsp:sp>
    <dsp:sp modelId="{71677F05-6A71-46C6-9E74-8C032B89FCAA}">
      <dsp:nvSpPr>
        <dsp:cNvPr id="0" name=""/>
        <dsp:cNvSpPr/>
      </dsp:nvSpPr>
      <dsp:spPr>
        <a:xfrm>
          <a:off x="0" y="2039"/>
          <a:ext cx="2103120" cy="59066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1290" tIns="58344" rIns="111290" bIns="5834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Finalise</a:t>
          </a:r>
        </a:p>
      </dsp:txBody>
      <dsp:txXfrm>
        <a:off x="0" y="2039"/>
        <a:ext cx="2103120" cy="590660"/>
      </dsp:txXfrm>
    </dsp:sp>
    <dsp:sp modelId="{B0C0FAE3-9934-488E-B8F0-1A17CF3A8E2A}">
      <dsp:nvSpPr>
        <dsp:cNvPr id="0" name=""/>
        <dsp:cNvSpPr/>
      </dsp:nvSpPr>
      <dsp:spPr>
        <a:xfrm>
          <a:off x="2103120" y="628139"/>
          <a:ext cx="8412480" cy="590660"/>
        </a:xfrm>
        <a:prstGeom prst="rect">
          <a:avLst/>
        </a:prstGeom>
        <a:solidFill>
          <a:schemeClr val="accent2">
            <a:tint val="40000"/>
            <a:alpha val="90000"/>
            <a:hueOff val="1122454"/>
            <a:satOff val="-10372"/>
            <a:lumOff val="-11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122454"/>
              <a:satOff val="-10372"/>
              <a:lumOff val="-116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150028" rIns="163225" bIns="150028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Fundraising: Target £95,000</a:t>
          </a:r>
        </a:p>
      </dsp:txBody>
      <dsp:txXfrm>
        <a:off x="2103120" y="628139"/>
        <a:ext cx="8412480" cy="590660"/>
      </dsp:txXfrm>
    </dsp:sp>
    <dsp:sp modelId="{194CD8AF-D213-49EF-8B87-26D5B41A922F}">
      <dsp:nvSpPr>
        <dsp:cNvPr id="0" name=""/>
        <dsp:cNvSpPr/>
      </dsp:nvSpPr>
      <dsp:spPr>
        <a:xfrm>
          <a:off x="0" y="628139"/>
          <a:ext cx="2103120" cy="590660"/>
        </a:xfrm>
        <a:prstGeom prst="rect">
          <a:avLst/>
        </a:prstGeom>
        <a:gradFill rotWithShape="0">
          <a:gsLst>
            <a:gs pos="0">
              <a:schemeClr val="accent2">
                <a:hueOff val="1073935"/>
                <a:satOff val="-3082"/>
                <a:lumOff val="-493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073935"/>
                <a:satOff val="-3082"/>
                <a:lumOff val="-493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073935"/>
                <a:satOff val="-3082"/>
                <a:lumOff val="-493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1073935"/>
              <a:satOff val="-3082"/>
              <a:lumOff val="-493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1290" tIns="58344" rIns="111290" bIns="5834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Fundraising</a:t>
          </a:r>
        </a:p>
      </dsp:txBody>
      <dsp:txXfrm>
        <a:off x="0" y="628139"/>
        <a:ext cx="2103120" cy="590660"/>
      </dsp:txXfrm>
    </dsp:sp>
    <dsp:sp modelId="{7C01D5A2-7E2A-43E2-8D8F-DCAF98D98E01}">
      <dsp:nvSpPr>
        <dsp:cNvPr id="0" name=""/>
        <dsp:cNvSpPr/>
      </dsp:nvSpPr>
      <dsp:spPr>
        <a:xfrm>
          <a:off x="2103120" y="1254239"/>
          <a:ext cx="8412480" cy="590660"/>
        </a:xfrm>
        <a:prstGeom prst="rect">
          <a:avLst/>
        </a:prstGeom>
        <a:solidFill>
          <a:schemeClr val="accent2">
            <a:tint val="40000"/>
            <a:alpha val="90000"/>
            <a:hueOff val="2244908"/>
            <a:satOff val="-20744"/>
            <a:lumOff val="-233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2244908"/>
              <a:satOff val="-20744"/>
              <a:lumOff val="-233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150028" rIns="163225" bIns="150028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Large funding organisations: Target £46,000 - £54,000. Lead: Jeremy and Stephie</a:t>
          </a:r>
        </a:p>
      </dsp:txBody>
      <dsp:txXfrm>
        <a:off x="2103120" y="1254239"/>
        <a:ext cx="8412480" cy="590660"/>
      </dsp:txXfrm>
    </dsp:sp>
    <dsp:sp modelId="{2CA69BCD-42D3-431A-9C77-29994DCB9DE3}">
      <dsp:nvSpPr>
        <dsp:cNvPr id="0" name=""/>
        <dsp:cNvSpPr/>
      </dsp:nvSpPr>
      <dsp:spPr>
        <a:xfrm>
          <a:off x="0" y="1254239"/>
          <a:ext cx="2103120" cy="590660"/>
        </a:xfrm>
        <a:prstGeom prst="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1290" tIns="58344" rIns="111290" bIns="5834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Target</a:t>
          </a:r>
        </a:p>
      </dsp:txBody>
      <dsp:txXfrm>
        <a:off x="0" y="1254239"/>
        <a:ext cx="2103120" cy="590660"/>
      </dsp:txXfrm>
    </dsp:sp>
    <dsp:sp modelId="{8EDF6D13-7C15-4F69-8FE5-6011DDF9ED2E}">
      <dsp:nvSpPr>
        <dsp:cNvPr id="0" name=""/>
        <dsp:cNvSpPr/>
      </dsp:nvSpPr>
      <dsp:spPr>
        <a:xfrm>
          <a:off x="2103120" y="1880338"/>
          <a:ext cx="8412480" cy="590660"/>
        </a:xfrm>
        <a:prstGeom prst="rect">
          <a:avLst/>
        </a:prstGeom>
        <a:solidFill>
          <a:schemeClr val="accent2">
            <a:tint val="40000"/>
            <a:alpha val="90000"/>
            <a:hueOff val="3367362"/>
            <a:satOff val="-31116"/>
            <a:lumOff val="-350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3367362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150028" rIns="163225" bIns="150028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Local companies: Target: £8,000 - £12,000. Lead: Tina</a:t>
          </a:r>
        </a:p>
      </dsp:txBody>
      <dsp:txXfrm>
        <a:off x="2103120" y="1880338"/>
        <a:ext cx="8412480" cy="590660"/>
      </dsp:txXfrm>
    </dsp:sp>
    <dsp:sp modelId="{00436AD8-6876-4646-87E9-406BAA4647FD}">
      <dsp:nvSpPr>
        <dsp:cNvPr id="0" name=""/>
        <dsp:cNvSpPr/>
      </dsp:nvSpPr>
      <dsp:spPr>
        <a:xfrm>
          <a:off x="0" y="1880338"/>
          <a:ext cx="2103120" cy="590660"/>
        </a:xfrm>
        <a:prstGeom prst="rect">
          <a:avLst/>
        </a:prstGeom>
        <a:gradFill rotWithShape="0">
          <a:gsLst>
            <a:gs pos="0">
              <a:schemeClr val="accent2">
                <a:hueOff val="3221806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6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6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3221806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1290" tIns="58344" rIns="111290" bIns="5834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Target</a:t>
          </a:r>
        </a:p>
      </dsp:txBody>
      <dsp:txXfrm>
        <a:off x="0" y="1880338"/>
        <a:ext cx="2103120" cy="590660"/>
      </dsp:txXfrm>
    </dsp:sp>
    <dsp:sp modelId="{0E769043-DA2A-460A-A1DA-D9823985A17D}">
      <dsp:nvSpPr>
        <dsp:cNvPr id="0" name=""/>
        <dsp:cNvSpPr/>
      </dsp:nvSpPr>
      <dsp:spPr>
        <a:xfrm>
          <a:off x="2103120" y="2506438"/>
          <a:ext cx="8412480" cy="590660"/>
        </a:xfrm>
        <a:prstGeom prst="rect">
          <a:avLst/>
        </a:prstGeom>
        <a:solidFill>
          <a:schemeClr val="accent2">
            <a:tint val="40000"/>
            <a:alpha val="90000"/>
            <a:hueOff val="4489816"/>
            <a:satOff val="-41488"/>
            <a:lumOff val="-467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4489816"/>
              <a:satOff val="-41488"/>
              <a:lumOff val="-467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150028" rIns="163225" bIns="150028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Local community: Target: £8,000 - £12,000. Lead: TBC</a:t>
          </a:r>
        </a:p>
      </dsp:txBody>
      <dsp:txXfrm>
        <a:off x="2103120" y="2506438"/>
        <a:ext cx="8412480" cy="590660"/>
      </dsp:txXfrm>
    </dsp:sp>
    <dsp:sp modelId="{965577B7-8DFB-45B6-961F-7EBBAD17DE60}">
      <dsp:nvSpPr>
        <dsp:cNvPr id="0" name=""/>
        <dsp:cNvSpPr/>
      </dsp:nvSpPr>
      <dsp:spPr>
        <a:xfrm>
          <a:off x="0" y="2506438"/>
          <a:ext cx="2103120" cy="590660"/>
        </a:xfrm>
        <a:prstGeom prst="rect">
          <a:avLst/>
        </a:prstGeom>
        <a:gradFill rotWithShape="0">
          <a:gsLst>
            <a:gs pos="0">
              <a:schemeClr val="accent2">
                <a:hueOff val="4295742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2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2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4295742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1290" tIns="58344" rIns="111290" bIns="5834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Target</a:t>
          </a:r>
        </a:p>
      </dsp:txBody>
      <dsp:txXfrm>
        <a:off x="0" y="2506438"/>
        <a:ext cx="2103120" cy="590660"/>
      </dsp:txXfrm>
    </dsp:sp>
    <dsp:sp modelId="{48FE308B-F2B5-4EE4-847F-8516DFB8DABD}">
      <dsp:nvSpPr>
        <dsp:cNvPr id="0" name=""/>
        <dsp:cNvSpPr/>
      </dsp:nvSpPr>
      <dsp:spPr>
        <a:xfrm>
          <a:off x="2103120" y="3132538"/>
          <a:ext cx="8412480" cy="590660"/>
        </a:xfrm>
        <a:prstGeom prst="rect">
          <a:avLst/>
        </a:prstGeom>
        <a:solidFill>
          <a:schemeClr val="accent2">
            <a:tint val="40000"/>
            <a:alpha val="90000"/>
            <a:hueOff val="5612270"/>
            <a:satOff val="-51860"/>
            <a:lumOff val="-584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5612270"/>
              <a:satOff val="-51860"/>
              <a:lumOff val="-584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150028" rIns="163225" bIns="150028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Environment funds &amp; charities: Target: £5,000. Lead: Austin</a:t>
          </a:r>
        </a:p>
      </dsp:txBody>
      <dsp:txXfrm>
        <a:off x="2103120" y="3132538"/>
        <a:ext cx="8412480" cy="590660"/>
      </dsp:txXfrm>
    </dsp:sp>
    <dsp:sp modelId="{A7722AED-D86F-4914-8637-6BA4F5A5D89C}">
      <dsp:nvSpPr>
        <dsp:cNvPr id="0" name=""/>
        <dsp:cNvSpPr/>
      </dsp:nvSpPr>
      <dsp:spPr>
        <a:xfrm>
          <a:off x="0" y="3132538"/>
          <a:ext cx="2103120" cy="590660"/>
        </a:xfrm>
        <a:prstGeom prst="rect">
          <a:avLst/>
        </a:prstGeom>
        <a:gradFill rotWithShape="0">
          <a:gsLst>
            <a:gs pos="0">
              <a:schemeClr val="accent2">
                <a:hueOff val="5369677"/>
                <a:satOff val="-15411"/>
                <a:lumOff val="-2467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369677"/>
                <a:satOff val="-15411"/>
                <a:lumOff val="-2467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369677"/>
                <a:satOff val="-15411"/>
                <a:lumOff val="-2467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5369677"/>
              <a:satOff val="-15411"/>
              <a:lumOff val="-2467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1290" tIns="58344" rIns="111290" bIns="5834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Target</a:t>
          </a:r>
        </a:p>
      </dsp:txBody>
      <dsp:txXfrm>
        <a:off x="0" y="3132538"/>
        <a:ext cx="2103120" cy="590660"/>
      </dsp:txXfrm>
    </dsp:sp>
    <dsp:sp modelId="{7E7ECD6E-D4F0-410D-8B2B-F26A4D0CA2F7}">
      <dsp:nvSpPr>
        <dsp:cNvPr id="0" name=""/>
        <dsp:cNvSpPr/>
      </dsp:nvSpPr>
      <dsp:spPr>
        <a:xfrm>
          <a:off x="2103120" y="3758638"/>
          <a:ext cx="8412480" cy="590660"/>
        </a:xfrm>
        <a:prstGeom prst="rect">
          <a:avLst/>
        </a:prstGeom>
        <a:solidFill>
          <a:schemeClr val="accent2">
            <a:tint val="40000"/>
            <a:alpha val="90000"/>
            <a:hueOff val="6734724"/>
            <a:satOff val="-62232"/>
            <a:lumOff val="-701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6734724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150028" rIns="163225" bIns="150028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Project timescales</a:t>
          </a:r>
        </a:p>
      </dsp:txBody>
      <dsp:txXfrm>
        <a:off x="2103120" y="3758638"/>
        <a:ext cx="8412480" cy="590660"/>
      </dsp:txXfrm>
    </dsp:sp>
    <dsp:sp modelId="{55483254-DAF4-4E85-9469-02F58B628DB5}">
      <dsp:nvSpPr>
        <dsp:cNvPr id="0" name=""/>
        <dsp:cNvSpPr/>
      </dsp:nvSpPr>
      <dsp:spPr>
        <a:xfrm>
          <a:off x="0" y="3758638"/>
          <a:ext cx="2103120" cy="590660"/>
        </a:xfrm>
        <a:prstGeom prst="rect">
          <a:avLst/>
        </a:prstGeom>
        <a:gradFill rotWithShape="0">
          <a:gsLst>
            <a:gs pos="0">
              <a:schemeClr val="accent2">
                <a:hueOff val="6443612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2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2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1290" tIns="58344" rIns="111290" bIns="5834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Project</a:t>
          </a:r>
        </a:p>
      </dsp:txBody>
      <dsp:txXfrm>
        <a:off x="0" y="3758638"/>
        <a:ext cx="2103120" cy="5906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DA5C44-49BD-4CCA-985B-B56D53F2232C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C766C-118D-49DF-BABB-DE860A5A9A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128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C766C-118D-49DF-BABB-DE860A5A9A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817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9A319-199A-6760-8520-9F87CA310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5165E2-832B-7054-B4B6-C59B7A5BFA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FFF13-82BE-15CB-A101-8A8E80073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9637-8A8F-4667-B634-EB14CF86E12B}" type="datetimeFigureOut">
              <a:rPr lang="en-GB" smtClean="0"/>
              <a:t>28/05/2026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60734-428C-ACBD-9C85-ADC07D9E5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5596B-DB01-5BF0-712B-EC810A238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85E7-0EE9-4FF4-B7D8-BB84CF6ABC2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4779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3FD3E-E32A-7D7B-A0AC-88A582024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FE05D-6D3C-E9F4-F7FA-A79366EEE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8DAA9-802A-DC3C-F4E7-28A9BC84B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9637-8A8F-4667-B634-EB14CF86E12B}" type="datetimeFigureOut">
              <a:rPr lang="en-GB" smtClean="0"/>
              <a:t>28/05/2026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A863A-8794-2901-69A4-95CF62053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9A003-8295-2122-3EF6-3DC14B514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85E7-0EE9-4FF4-B7D8-BB84CF6ABC2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6958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45741-2F1E-9734-7FC3-FC4E4FB69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A2EBF2-E8B1-B527-9A60-FC42BEE39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3B28C-304D-9441-4270-A2EBEFF41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9637-8A8F-4667-B634-EB14CF86E12B}" type="datetimeFigureOut">
              <a:rPr lang="en-GB" smtClean="0"/>
              <a:t>28/05/2026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10419-D465-1A5A-CABE-5E428FAF5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CDBD3-D19B-95B0-696A-21FD58C76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85E7-0EE9-4FF4-B7D8-BB84CF6ABC2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5363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6B36F-36A9-A3BC-E0DA-2D3B63B3D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A4A22-2674-DAF5-5C35-B9549D4D6C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3F1EC0-F276-57F2-F599-ED92C6FE7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439CB-ABCD-661A-DE65-30EF5287E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9637-8A8F-4667-B634-EB14CF86E12B}" type="datetimeFigureOut">
              <a:rPr lang="en-GB" smtClean="0"/>
              <a:t>28/05/2026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96A31-6E2F-71B7-A1B1-F994A4140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B6F45A-60FA-265C-A5C3-A6098CC92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85E7-0EE9-4FF4-B7D8-BB84CF6ABC2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295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E5E0E-307C-F9F9-5175-6D6F8A73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CA127-DC4B-974F-F70D-FE3632710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9535A1-8278-5CD6-2DD7-8DB6E64BA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5AD30-6265-F505-11D9-C61314FCB5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1241F6-B0CF-30CD-791B-424DA059D1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701995-7D27-215D-8D7E-1084E72D1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9637-8A8F-4667-B634-EB14CF86E12B}" type="datetimeFigureOut">
              <a:rPr lang="en-GB" smtClean="0"/>
              <a:t>28/05/2026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541F1C-75B7-FAF4-2F40-7997B0089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9C39EC-7851-29E4-3AE5-1BBDDB6A4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85E7-0EE9-4FF4-B7D8-BB84CF6ABC2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023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CD874-1F6A-32A7-E8AA-6BEE6E6C4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ED2D14-C31B-8D2E-3313-8335090F7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9637-8A8F-4667-B634-EB14CF86E12B}" type="datetimeFigureOut">
              <a:rPr lang="en-GB" smtClean="0"/>
              <a:t>28/05/2026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A778F2-1B3B-135E-BDE4-695CEDB51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9CF885-8224-826A-18B4-C5F902473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85E7-0EE9-4FF4-B7D8-BB84CF6ABC2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324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AEA435-DE79-EED1-5D5D-AB44EB78C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9637-8A8F-4667-B634-EB14CF86E12B}" type="datetimeFigureOut">
              <a:rPr lang="en-GB" smtClean="0"/>
              <a:t>28/05/2026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56F444-67A7-1518-505D-271A2994D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E36F0-2EE5-CFA9-6FFF-00CD8AD7B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85E7-0EE9-4FF4-B7D8-BB84CF6ABC2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9872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BDA01-2938-8339-1780-3AD4A8413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9B0FB-84CC-076E-8515-F7C291800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E5BD7-551C-5DA8-6234-801AEED3B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C3AC3-3C58-A967-C61F-5965369E8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9637-8A8F-4667-B634-EB14CF86E12B}" type="datetimeFigureOut">
              <a:rPr lang="en-GB" smtClean="0"/>
              <a:t>28/05/2026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324F7-6921-2EF9-A3DF-FF57CB084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BCD163-B943-63F0-5E9B-B207DF86E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85E7-0EE9-4FF4-B7D8-BB84CF6ABC2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3845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2C2B9-3789-CA81-A033-D7BABA2B5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BFA936-9F5A-6A65-EB2B-258A7B2908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D6533-9E93-C1E6-B680-DDDC3F1FA5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63BE8-583D-A64C-29DC-E5DDC3886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9637-8A8F-4667-B634-EB14CF86E12B}" type="datetimeFigureOut">
              <a:rPr lang="en-GB" smtClean="0"/>
              <a:t>28/05/2026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0E0331-C780-2B7C-0B10-F175EFC6E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2CDCB3-E89B-52CB-8DF1-4542D2F95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85E7-0EE9-4FF4-B7D8-BB84CF6ABC2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3693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AD755-2358-97EB-7E70-19A08D96D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C87B84-4997-2A36-BFAB-420AD43869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974AC-3414-6AD3-AAA1-9A8F2AA62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9637-8A8F-4667-B634-EB14CF86E12B}" type="datetimeFigureOut">
              <a:rPr lang="en-GB" smtClean="0"/>
              <a:t>28/05/2026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296EC-7C49-1D8C-B771-5452073A7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F690C-1494-852B-FDF7-3AAF56519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85E7-0EE9-4FF4-B7D8-BB84CF6ABC2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0722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FD67A4-19DF-FD5C-597E-DE3FDE970A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5E0DD4-411E-2F4A-8341-43277E9196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1B5B2-2710-D80C-ECA0-F59F1766C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9637-8A8F-4667-B634-EB14CF86E12B}" type="datetimeFigureOut">
              <a:rPr lang="en-GB" smtClean="0"/>
              <a:t>28/05/2026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524E-A0C7-481E-B51F-AEAC864B9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A7822-9D0B-BC94-6067-CD61671DD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85E7-0EE9-4FF4-B7D8-BB84CF6ABC2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5436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AB94C5-2CD9-6176-6E9C-196DC076A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1419DE-985C-1975-48E7-1B3C32464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110D2-9F57-6218-AE17-4F0D7C293F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B09637-8A8F-4667-B634-EB14CF86E12B}" type="datetimeFigureOut">
              <a:rPr lang="en-GB" smtClean="0"/>
              <a:t>28/05/2026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7C13B-7A98-245F-A08A-652FC4BA7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6FD00-4F3D-831C-9080-710DF6B40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3A85E7-0EE9-4FF4-B7D8-BB84CF6ABC2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089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BE1747-3A12-D4B3-AF5F-D96E77184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442" y="921715"/>
            <a:ext cx="5163022" cy="2635993"/>
          </a:xfrm>
        </p:spPr>
        <p:txBody>
          <a:bodyPr anchor="b">
            <a:normAutofit/>
          </a:bodyPr>
          <a:lstStyle/>
          <a:p>
            <a:pPr algn="l"/>
            <a:r>
              <a:rPr lang="en-US" sz="4400" b="1"/>
              <a:t>Community Green Space and Play Area Project Update</a:t>
            </a:r>
            <a:endParaRPr lang="en-GB" sz="4400" b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760448-59BF-738B-2EF9-E9ED6A2E7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442" y="4541263"/>
            <a:ext cx="4662957" cy="1395022"/>
          </a:xfrm>
        </p:spPr>
        <p:txBody>
          <a:bodyPr anchor="t">
            <a:normAutofit/>
          </a:bodyPr>
          <a:lstStyle/>
          <a:p>
            <a:pPr algn="l"/>
            <a:endParaRPr lang="en-US" sz="1500">
              <a:solidFill>
                <a:srgbClr val="FFFFFF"/>
              </a:solidFill>
            </a:endParaRPr>
          </a:p>
          <a:p>
            <a:pPr algn="l"/>
            <a:endParaRPr lang="en-GB" sz="1500">
              <a:solidFill>
                <a:srgbClr val="FFFFFF"/>
              </a:solidFill>
            </a:endParaRPr>
          </a:p>
          <a:p>
            <a:pPr algn="l"/>
            <a:r>
              <a:rPr lang="en-GB" sz="1500">
                <a:solidFill>
                  <a:srgbClr val="FFFFFF"/>
                </a:solidFill>
              </a:rPr>
              <a:t>Jeremy Ross</a:t>
            </a:r>
          </a:p>
          <a:p>
            <a:pPr algn="l"/>
            <a:r>
              <a:rPr lang="en-GB" sz="1500">
                <a:solidFill>
                  <a:srgbClr val="FFFFFF"/>
                </a:solidFill>
              </a:rPr>
              <a:t>Projects</a:t>
            </a:r>
          </a:p>
        </p:txBody>
      </p:sp>
      <p:pic>
        <p:nvPicPr>
          <p:cNvPr id="7" name="Graphic 6" descr="Deciduous tree">
            <a:extLst>
              <a:ext uri="{FF2B5EF4-FFF2-40B4-BE49-F238E27FC236}">
                <a16:creationId xmlns:a16="http://schemas.microsoft.com/office/drawing/2014/main" id="{91CB0989-93B5-160C-BAE2-86E5A47F0F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3907" y="658489"/>
            <a:ext cx="5163022" cy="516302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95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A9E1CB-A337-5BDF-3D51-9980C433E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b="1">
                <a:solidFill>
                  <a:srgbClr val="FFFFFF"/>
                </a:solidFill>
              </a:rPr>
              <a:t>Background</a:t>
            </a:r>
            <a:endParaRPr lang="en-GB" sz="4000" b="1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53268EB-F61C-028C-F4E5-E145C6256D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4998587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8353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4AFDD0-A443-EF08-89A4-60C603A6A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3700" b="1">
                <a:solidFill>
                  <a:srgbClr val="FFFFFF"/>
                </a:solidFill>
              </a:rPr>
              <a:t>Key Activity Since 2025 Parish Council Meeting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38C174C-CE94-2D24-060D-51F9462BBD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6086166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7276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213FF1-E9A1-3434-2438-F1D3724A2E1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3476" b="973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230B13-F94C-4263-7C14-43D1CDE91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b="1" dirty="0"/>
              <a:t>Key Next Actions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783FC30-11D8-5D5D-42B6-B53A79033A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069126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015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230</Words>
  <Application>Microsoft Office PowerPoint</Application>
  <PresentationFormat>Widescreen</PresentationFormat>
  <Paragraphs>32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Community Green Space and Play Area Project Update</vt:lpstr>
      <vt:lpstr>Background</vt:lpstr>
      <vt:lpstr>Key Activity Since 2025 Parish Council Meeting</vt:lpstr>
      <vt:lpstr>Key Next 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Green Space and Play Area Project Update</dc:title>
  <dc:creator>Jeremy Ross</dc:creator>
  <cp:lastModifiedBy>stephanie cubeddu</cp:lastModifiedBy>
  <cp:revision>3</cp:revision>
  <dcterms:created xsi:type="dcterms:W3CDTF">2026-05-26T09:36:44Z</dcterms:created>
  <dcterms:modified xsi:type="dcterms:W3CDTF">2026-05-28T11:51:12Z</dcterms:modified>
</cp:coreProperties>
</file>