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60" r:id="rId5"/>
    <p:sldId id="258" r:id="rId6"/>
    <p:sldId id="261" r:id="rId7"/>
    <p:sldId id="262" r:id="rId8"/>
    <p:sldId id="259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10030-2B2A-04B6-8921-38FF8F931E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0E2408-70F2-9A3E-457A-BC29B6B61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1A0B8-40EC-F120-9E73-8997FF7A4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C1D2-589F-4424-B35C-5D57E77617A8}" type="datetimeFigureOut">
              <a:rPr lang="en-GB" smtClean="0"/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B13F4-2E16-6228-37CD-A1921FD22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AAD3E-5ACA-2BC2-402C-979B59F81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A506-9399-4D3D-AFC4-CFB97E7FC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455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4DB6E-D29B-9D38-80F4-A03691B4B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10CA4-B21E-8A0C-524C-65B6C2F2E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B17E5-8AB2-E399-A7E2-731D04B50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C1D2-589F-4424-B35C-5D57E77617A8}" type="datetimeFigureOut">
              <a:rPr lang="en-GB" smtClean="0"/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DA733-487E-44C5-549D-BCFABACC0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D8DE8-EA37-319A-E542-A3DCD77AA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A506-9399-4D3D-AFC4-CFB97E7FC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138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3D773-4B48-B59D-7F5C-33B4AEEF4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10AB40-31E8-5309-EA07-555F35217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9EACAA-FA83-680C-0FA4-98347A9CD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C1D2-589F-4424-B35C-5D57E77617A8}" type="datetimeFigureOut">
              <a:rPr lang="en-GB" smtClean="0"/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13E4A-C444-D936-0B1B-A4E3F23EC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66894-D1A6-6948-F747-D432CF01D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A506-9399-4D3D-AFC4-CFB97E7FC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996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54F5F-D65E-D2CA-88E7-019C6FA33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C108A-A619-C55C-7859-5058B8216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253DE-3D8D-DAB3-24EF-10782D471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A588-3FF1-9A9A-1872-0835B73D3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C1D2-589F-4424-B35C-5D57E77617A8}" type="datetimeFigureOut">
              <a:rPr lang="en-GB" smtClean="0"/>
              <a:t>05/06/2026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F4920E-8EB5-36CF-B968-10F098FDC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F9F5F4-F356-57D4-F1EC-860A18E67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A506-9399-4D3D-AFC4-CFB97E7FC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179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736F6-09EA-9891-757B-A60B22D91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048C4-C713-759A-094F-7428FFA85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418BF3-2F42-D947-6037-56606BB459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443AFF-3A5B-C60B-FA58-BAEE34DA07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72BD92-7A54-7722-77BB-1FA6CFBD06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1BF8FB-7CDF-3A3F-C982-3A4DF6B76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C1D2-589F-4424-B35C-5D57E77617A8}" type="datetimeFigureOut">
              <a:rPr lang="en-GB" smtClean="0"/>
              <a:t>05/06/2026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8CFBED-70F9-07AD-8A57-5F4AEDF43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28B993-2E7D-B7D5-EF93-0598D444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A506-9399-4D3D-AFC4-CFB97E7FC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812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8B742-8030-75BF-962A-6AD194F9D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F7CB58-9ED3-78E5-6B20-FEB49B3F0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C1D2-589F-4424-B35C-5D57E77617A8}" type="datetimeFigureOut">
              <a:rPr lang="en-GB" smtClean="0"/>
              <a:t>05/06/2026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6C36C6-987C-3892-F623-985027A09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EC76B9-18B3-7367-69B6-BDBE2DAD2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A506-9399-4D3D-AFC4-CFB97E7FC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329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B9055E-F444-8ED1-4C8F-2F5F0B222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C1D2-589F-4424-B35C-5D57E77617A8}" type="datetimeFigureOut">
              <a:rPr lang="en-GB" smtClean="0"/>
              <a:t>05/06/2026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4D4363-07FF-2119-39CE-5C3F14831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354C70-FA92-7F43-5F63-11692B2DC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A506-9399-4D3D-AFC4-CFB97E7FC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57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656AE-DFFE-9222-34C8-D42DF95A0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9E7C3-31D6-C0BF-5DD4-568C721DA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96254-3622-4A2A-341A-2D99732C29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6C4FF4-9C5A-42DA-A493-32DDED00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C1D2-589F-4424-B35C-5D57E77617A8}" type="datetimeFigureOut">
              <a:rPr lang="en-GB" smtClean="0"/>
              <a:t>05/06/2026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F27BEB-633F-D06D-71BE-9391170A9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7AEFD6-64E1-CB71-1C2E-666897A3B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A506-9399-4D3D-AFC4-CFB97E7FC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485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34E53-1ACC-9CD5-6A92-336018AA1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FD22DA-BE60-E55A-419A-28D33B56B6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A5B3F-D86D-9EC7-4F07-08CA6A6E6E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D173AC-A45E-5DAD-79FB-1093D6EC1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C1D2-589F-4424-B35C-5D57E77617A8}" type="datetimeFigureOut">
              <a:rPr lang="en-GB" smtClean="0"/>
              <a:t>05/06/2026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B33402-2023-8DB7-5540-EED743991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16927A-229D-D261-EC25-0CDC78F7A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A506-9399-4D3D-AFC4-CFB97E7FC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51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DB94D-CC33-AD04-0130-23237A472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59A126-9BEB-45CC-6166-0B3A5B1D36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3463A2-6A94-4FA9-DF75-DED408BB5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C1D2-589F-4424-B35C-5D57E77617A8}" type="datetimeFigureOut">
              <a:rPr lang="en-GB" smtClean="0"/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0F48A-27E1-180E-E020-A96A6F35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90A91-EFFA-7189-89C4-A40F69631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A506-9399-4D3D-AFC4-CFB97E7FC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679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2F15D6-FCF3-8092-FE79-91A38EF647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AA11D1-592F-8E19-2164-90827AD42F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C33B7-7C68-A800-CE83-A55D860A4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BC1D2-589F-4424-B35C-5D57E77617A8}" type="datetimeFigureOut">
              <a:rPr lang="en-GB" smtClean="0"/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D2897-B54D-B84C-99F4-713F40DA6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A1118D-E71C-AFA7-BDA0-CF8879C57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A506-9399-4D3D-AFC4-CFB97E7FC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10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68EF3B-0F40-3D13-F9DF-222AA81FC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E2945-0501-7598-E757-AD5BB109E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9CBB1-05FD-7E11-0B69-6F96C35545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EBC1D2-589F-4424-B35C-5D57E77617A8}" type="datetimeFigureOut">
              <a:rPr lang="en-GB" smtClean="0"/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3DC79-2A8A-5308-02F4-A20EB158A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D153D-8760-F173-9501-A3AD7D1F2D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33A506-9399-4D3D-AFC4-CFB97E7FC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336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13E5C-51CB-FFEC-8A3E-05707ED88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86690" y="-2791758"/>
            <a:ext cx="20874446" cy="5113001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69D7C2-87A2-6282-69CF-B8220856D0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9B4186-AE32-2110-709E-ED06B5BB5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1880326"/>
            <a:ext cx="9069494" cy="2915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732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AA13D-51BC-C588-5E65-536F34B33B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9F5983-AC10-8C5E-92AF-40B7A83D1C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building with signs on the side&#10;&#10;Description automatically generated">
            <a:extLst>
              <a:ext uri="{FF2B5EF4-FFF2-40B4-BE49-F238E27FC236}">
                <a16:creationId xmlns:a16="http://schemas.microsoft.com/office/drawing/2014/main" id="{B3A815C6-7D18-D785-7153-F9645FE8B6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010" y="0"/>
            <a:ext cx="10281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339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with blue doors and shelves&#10;&#10;Description automatically generated">
            <a:extLst>
              <a:ext uri="{FF2B5EF4-FFF2-40B4-BE49-F238E27FC236}">
                <a16:creationId xmlns:a16="http://schemas.microsoft.com/office/drawing/2014/main" id="{809E2348-9B21-85A7-E482-8CC950FAA30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010" y="0"/>
            <a:ext cx="10281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583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athroom with a few doors&#10;&#10;Description automatically generated with medium confidence">
            <a:extLst>
              <a:ext uri="{FF2B5EF4-FFF2-40B4-BE49-F238E27FC236}">
                <a16:creationId xmlns:a16="http://schemas.microsoft.com/office/drawing/2014/main" id="{2E916278-C17D-9752-6B04-72CAA18F4BF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010" y="0"/>
            <a:ext cx="10281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03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athroom with blue tiles&#10;&#10;Description automatically generated">
            <a:extLst>
              <a:ext uri="{FF2B5EF4-FFF2-40B4-BE49-F238E27FC236}">
                <a16:creationId xmlns:a16="http://schemas.microsoft.com/office/drawing/2014/main" id="{C60303D8-9E94-17DA-B05D-072C48AF11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010" y="0"/>
            <a:ext cx="10281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867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oom with open doors&#10;&#10;Description automatically generated">
            <a:extLst>
              <a:ext uri="{FF2B5EF4-FFF2-40B4-BE49-F238E27FC236}">
                <a16:creationId xmlns:a16="http://schemas.microsoft.com/office/drawing/2014/main" id="{04D96E10-8EDB-12BB-1EB6-AD017213394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010" y="0"/>
            <a:ext cx="10281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55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next to a lake&#10;&#10;Description automatically generated">
            <a:extLst>
              <a:ext uri="{FF2B5EF4-FFF2-40B4-BE49-F238E27FC236}">
                <a16:creationId xmlns:a16="http://schemas.microsoft.com/office/drawing/2014/main" id="{7BC52227-1A0C-99AD-CA4E-AE9D064E7BD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010" y="0"/>
            <a:ext cx="10281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315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next to a body of water&#10;&#10;Description automatically generated">
            <a:extLst>
              <a:ext uri="{FF2B5EF4-FFF2-40B4-BE49-F238E27FC236}">
                <a16:creationId xmlns:a16="http://schemas.microsoft.com/office/drawing/2014/main" id="{7A788E95-D8C6-72DD-556E-9BC4C36B30B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010" y="0"/>
            <a:ext cx="10281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934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D4114-A06C-9845-DBA5-EEBEC8A12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960" y="2407285"/>
            <a:ext cx="10515600" cy="1325563"/>
          </a:xfrm>
        </p:spPr>
        <p:txBody>
          <a:bodyPr/>
          <a:lstStyle/>
          <a:p>
            <a:r>
              <a:rPr lang="en-GB" dirty="0"/>
              <a:t>Cake by the Lake – Thursdays 10am -2pm</a:t>
            </a:r>
          </a:p>
        </p:txBody>
      </p:sp>
    </p:spTree>
    <p:extLst>
      <p:ext uri="{BB962C8B-B14F-4D97-AF65-F5344CB8AC3E}">
        <p14:creationId xmlns:p14="http://schemas.microsoft.com/office/powerpoint/2010/main" val="4165339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9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Cake by the Lake – Thursdays 10am -2pm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Day</dc:creator>
  <cp:lastModifiedBy>Darryl North</cp:lastModifiedBy>
  <cp:revision>2</cp:revision>
  <dcterms:created xsi:type="dcterms:W3CDTF">2026-05-28T07:01:02Z</dcterms:created>
  <dcterms:modified xsi:type="dcterms:W3CDTF">2026-06-05T09:37:30Z</dcterms:modified>
</cp:coreProperties>
</file>