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image" Target="../media/image1.svg"/><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diagrams/_rels/data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hyperlink" Target="mailto:villagehall.thurgarton@gmail.com" TargetMode="External"/></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image" Target="../media/image1.svg"/><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diagrams/_rels/drawing4.xml.rels><?xml version="1.0" encoding="UTF-8" standalone="yes"?>
<Relationships xmlns="http://schemas.openxmlformats.org/package/2006/relationships"><Relationship Id="rId3" Type="http://schemas.openxmlformats.org/officeDocument/2006/relationships/hyperlink" Target="mailto:villagehall.thurgarton@gmail.com" TargetMode="External"/><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C47192-39F8-4C2B-BC0C-948BD30C9DF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6660719-5F3C-4191-A718-2D97DAD5AC91}">
      <dgm:prSet custT="1"/>
      <dgm:spPr/>
      <dgm:t>
        <a:bodyPr/>
        <a:lstStyle/>
        <a:p>
          <a:pPr>
            <a:defRPr cap="all"/>
          </a:pPr>
          <a:r>
            <a:rPr lang="en-GB" sz="1400" dirty="0"/>
            <a:t>The TCC ensure the village hall is kept in excellent condition.  Our oversight includes:</a:t>
          </a:r>
          <a:endParaRPr lang="en-US" sz="1400" dirty="0"/>
        </a:p>
      </dgm:t>
    </dgm:pt>
    <dgm:pt modelId="{1DC3FC29-5153-447D-9D5B-7438E95D6DD8}" type="parTrans" cxnId="{97A8ED13-CFCE-461B-B3E2-E299662BE3B0}">
      <dgm:prSet/>
      <dgm:spPr/>
      <dgm:t>
        <a:bodyPr/>
        <a:lstStyle/>
        <a:p>
          <a:endParaRPr lang="en-US"/>
        </a:p>
      </dgm:t>
    </dgm:pt>
    <dgm:pt modelId="{284BD612-C24E-4C79-851E-BD57C847DA3C}" type="sibTrans" cxnId="{97A8ED13-CFCE-461B-B3E2-E299662BE3B0}">
      <dgm:prSet/>
      <dgm:spPr/>
      <dgm:t>
        <a:bodyPr/>
        <a:lstStyle/>
        <a:p>
          <a:endParaRPr lang="en-US"/>
        </a:p>
      </dgm:t>
    </dgm:pt>
    <dgm:pt modelId="{C577173E-4F30-41C8-B27D-FF1DD1B1904E}">
      <dgm:prSet/>
      <dgm:spPr/>
      <dgm:t>
        <a:bodyPr/>
        <a:lstStyle/>
        <a:p>
          <a:pPr>
            <a:defRPr cap="all"/>
          </a:pPr>
          <a:r>
            <a:rPr lang="en-GB"/>
            <a:t>Security</a:t>
          </a:r>
          <a:endParaRPr lang="en-US"/>
        </a:p>
      </dgm:t>
    </dgm:pt>
    <dgm:pt modelId="{F01D029D-B5BD-4259-AF96-B84FEB128191}" type="parTrans" cxnId="{7B4E1295-1EC2-4531-8994-60B6378B4123}">
      <dgm:prSet/>
      <dgm:spPr/>
      <dgm:t>
        <a:bodyPr/>
        <a:lstStyle/>
        <a:p>
          <a:endParaRPr lang="en-US"/>
        </a:p>
      </dgm:t>
    </dgm:pt>
    <dgm:pt modelId="{3C7102B3-6FBB-4FA7-8CE6-2522C75ACB42}" type="sibTrans" cxnId="{7B4E1295-1EC2-4531-8994-60B6378B4123}">
      <dgm:prSet/>
      <dgm:spPr/>
      <dgm:t>
        <a:bodyPr/>
        <a:lstStyle/>
        <a:p>
          <a:endParaRPr lang="en-US"/>
        </a:p>
      </dgm:t>
    </dgm:pt>
    <dgm:pt modelId="{27471C31-BD28-4D38-81E0-F1B9D167DE89}">
      <dgm:prSet/>
      <dgm:spPr/>
      <dgm:t>
        <a:bodyPr/>
        <a:lstStyle/>
        <a:p>
          <a:pPr>
            <a:defRPr cap="all"/>
          </a:pPr>
          <a:r>
            <a:rPr lang="en-GB"/>
            <a:t>Hall and window cleaning</a:t>
          </a:r>
          <a:endParaRPr lang="en-US"/>
        </a:p>
      </dgm:t>
    </dgm:pt>
    <dgm:pt modelId="{121636F3-868E-4DFE-B4C6-376AB40CFF02}" type="parTrans" cxnId="{B277014E-ACDB-4EC6-857B-02C7A9C310F6}">
      <dgm:prSet/>
      <dgm:spPr/>
      <dgm:t>
        <a:bodyPr/>
        <a:lstStyle/>
        <a:p>
          <a:endParaRPr lang="en-US"/>
        </a:p>
      </dgm:t>
    </dgm:pt>
    <dgm:pt modelId="{9405782C-03F6-4588-A4AC-BBD648CBC0D2}" type="sibTrans" cxnId="{B277014E-ACDB-4EC6-857B-02C7A9C310F6}">
      <dgm:prSet/>
      <dgm:spPr/>
      <dgm:t>
        <a:bodyPr/>
        <a:lstStyle/>
        <a:p>
          <a:endParaRPr lang="en-US"/>
        </a:p>
      </dgm:t>
    </dgm:pt>
    <dgm:pt modelId="{C4EBF31B-1BE1-4272-9250-461F953D871A}">
      <dgm:prSet/>
      <dgm:spPr/>
      <dgm:t>
        <a:bodyPr/>
        <a:lstStyle/>
        <a:p>
          <a:pPr>
            <a:defRPr cap="all"/>
          </a:pPr>
          <a:r>
            <a:rPr lang="en-GB"/>
            <a:t>Maintenance of the parquet floor</a:t>
          </a:r>
          <a:endParaRPr lang="en-US"/>
        </a:p>
      </dgm:t>
    </dgm:pt>
    <dgm:pt modelId="{62810BCD-86A7-430B-B8EF-A60EF366F9EF}" type="parTrans" cxnId="{28ACE5A8-377F-4C10-A77E-8BFF6DB5925D}">
      <dgm:prSet/>
      <dgm:spPr/>
      <dgm:t>
        <a:bodyPr/>
        <a:lstStyle/>
        <a:p>
          <a:endParaRPr lang="en-US"/>
        </a:p>
      </dgm:t>
    </dgm:pt>
    <dgm:pt modelId="{A5A65925-4EA6-42BB-AF30-1089A33FCA51}" type="sibTrans" cxnId="{28ACE5A8-377F-4C10-A77E-8BFF6DB5925D}">
      <dgm:prSet/>
      <dgm:spPr/>
      <dgm:t>
        <a:bodyPr/>
        <a:lstStyle/>
        <a:p>
          <a:endParaRPr lang="en-US"/>
        </a:p>
      </dgm:t>
    </dgm:pt>
    <dgm:pt modelId="{54352E1E-73D1-4FEE-98BA-560FBC5BE3D1}">
      <dgm:prSet/>
      <dgm:spPr/>
      <dgm:t>
        <a:bodyPr/>
        <a:lstStyle/>
        <a:p>
          <a:pPr>
            <a:defRPr cap="all"/>
          </a:pPr>
          <a:r>
            <a:rPr lang="en-GB"/>
            <a:t>Outside areas and planting</a:t>
          </a:r>
          <a:endParaRPr lang="en-US"/>
        </a:p>
      </dgm:t>
    </dgm:pt>
    <dgm:pt modelId="{8C78A40F-2C5C-4443-9812-A4033CCE32F2}" type="parTrans" cxnId="{27E1A2DA-48EE-420E-9458-62BEFEDCEFE7}">
      <dgm:prSet/>
      <dgm:spPr/>
      <dgm:t>
        <a:bodyPr/>
        <a:lstStyle/>
        <a:p>
          <a:endParaRPr lang="en-US"/>
        </a:p>
      </dgm:t>
    </dgm:pt>
    <dgm:pt modelId="{7DDDCB30-3AC2-4C91-8932-EB30498E0275}" type="sibTrans" cxnId="{27E1A2DA-48EE-420E-9458-62BEFEDCEFE7}">
      <dgm:prSet/>
      <dgm:spPr/>
      <dgm:t>
        <a:bodyPr/>
        <a:lstStyle/>
        <a:p>
          <a:endParaRPr lang="en-US"/>
        </a:p>
      </dgm:t>
    </dgm:pt>
    <dgm:pt modelId="{789270DD-CA7B-4A7F-B05F-EB0723D3CA5F}">
      <dgm:prSet/>
      <dgm:spPr/>
      <dgm:t>
        <a:bodyPr/>
        <a:lstStyle/>
        <a:p>
          <a:pPr>
            <a:defRPr cap="all"/>
          </a:pPr>
          <a:r>
            <a:rPr lang="en-GB"/>
            <a:t>General maintenance</a:t>
          </a:r>
          <a:endParaRPr lang="en-US"/>
        </a:p>
      </dgm:t>
    </dgm:pt>
    <dgm:pt modelId="{A8166243-1E94-498C-9C9F-3878BBADE716}" type="parTrans" cxnId="{E9E9D559-9868-426D-9231-AEEA3A012E96}">
      <dgm:prSet/>
      <dgm:spPr/>
      <dgm:t>
        <a:bodyPr/>
        <a:lstStyle/>
        <a:p>
          <a:endParaRPr lang="en-US"/>
        </a:p>
      </dgm:t>
    </dgm:pt>
    <dgm:pt modelId="{DECD6174-7902-46E2-9116-42F3CED9418F}" type="sibTrans" cxnId="{E9E9D559-9868-426D-9231-AEEA3A012E96}">
      <dgm:prSet/>
      <dgm:spPr/>
      <dgm:t>
        <a:bodyPr/>
        <a:lstStyle/>
        <a:p>
          <a:endParaRPr lang="en-US"/>
        </a:p>
      </dgm:t>
    </dgm:pt>
    <dgm:pt modelId="{C9A97E23-19CD-40F2-AB35-660D7E899D76}">
      <dgm:prSet/>
      <dgm:spPr/>
      <dgm:t>
        <a:bodyPr/>
        <a:lstStyle/>
        <a:p>
          <a:pPr>
            <a:defRPr cap="all"/>
          </a:pPr>
          <a:r>
            <a:rPr lang="en-GB"/>
            <a:t>Specialist maintenance</a:t>
          </a:r>
          <a:endParaRPr lang="en-US"/>
        </a:p>
      </dgm:t>
    </dgm:pt>
    <dgm:pt modelId="{3AFEF643-8E17-4665-B651-C6D86E852A37}" type="parTrans" cxnId="{79F50322-EB28-4FDB-9890-9AA200D000BF}">
      <dgm:prSet/>
      <dgm:spPr/>
      <dgm:t>
        <a:bodyPr/>
        <a:lstStyle/>
        <a:p>
          <a:endParaRPr lang="en-US"/>
        </a:p>
      </dgm:t>
    </dgm:pt>
    <dgm:pt modelId="{98B8A7B1-0F26-4B85-A610-9324152C9F96}" type="sibTrans" cxnId="{79F50322-EB28-4FDB-9890-9AA200D000BF}">
      <dgm:prSet/>
      <dgm:spPr/>
      <dgm:t>
        <a:bodyPr/>
        <a:lstStyle/>
        <a:p>
          <a:endParaRPr lang="en-US"/>
        </a:p>
      </dgm:t>
    </dgm:pt>
    <dgm:pt modelId="{A5635E1F-C101-4158-BFDC-83078F5A83F8}">
      <dgm:prSet/>
      <dgm:spPr/>
      <dgm:t>
        <a:bodyPr/>
        <a:lstStyle/>
        <a:p>
          <a:pPr>
            <a:defRPr cap="all"/>
          </a:pPr>
          <a:r>
            <a:rPr lang="en-GB"/>
            <a:t>Venue and maintenance of one of the village defibrillators </a:t>
          </a:r>
          <a:endParaRPr lang="en-US"/>
        </a:p>
      </dgm:t>
    </dgm:pt>
    <dgm:pt modelId="{EFE5296F-274A-44FA-96B9-3CA0382F53B8}" type="parTrans" cxnId="{49C7FA43-F4D1-4274-A57D-6BB019178324}">
      <dgm:prSet/>
      <dgm:spPr/>
      <dgm:t>
        <a:bodyPr/>
        <a:lstStyle/>
        <a:p>
          <a:endParaRPr lang="en-US"/>
        </a:p>
      </dgm:t>
    </dgm:pt>
    <dgm:pt modelId="{582157EE-0E0F-49D2-BBBB-98A4F6FE55A3}" type="sibTrans" cxnId="{49C7FA43-F4D1-4274-A57D-6BB019178324}">
      <dgm:prSet/>
      <dgm:spPr/>
      <dgm:t>
        <a:bodyPr/>
        <a:lstStyle/>
        <a:p>
          <a:endParaRPr lang="en-US"/>
        </a:p>
      </dgm:t>
    </dgm:pt>
    <dgm:pt modelId="{30C90626-6048-4499-AAE6-6A71C300E493}" type="pres">
      <dgm:prSet presAssocID="{79C47192-39F8-4C2B-BC0C-948BD30C9DF3}" presName="root" presStyleCnt="0">
        <dgm:presLayoutVars>
          <dgm:dir/>
          <dgm:resizeHandles val="exact"/>
        </dgm:presLayoutVars>
      </dgm:prSet>
      <dgm:spPr/>
    </dgm:pt>
    <dgm:pt modelId="{4FED89E8-2E64-4A52-ABD7-8557E84C2079}" type="pres">
      <dgm:prSet presAssocID="{16660719-5F3C-4191-A718-2D97DAD5AC91}" presName="compNode" presStyleCnt="0"/>
      <dgm:spPr/>
    </dgm:pt>
    <dgm:pt modelId="{041DF352-0D32-4F5C-8125-E2058C899A59}" type="pres">
      <dgm:prSet presAssocID="{16660719-5F3C-4191-A718-2D97DAD5AC91}" presName="iconBgRect" presStyleLbl="bgShp" presStyleIdx="0" presStyleCnt="8"/>
      <dgm:spPr/>
    </dgm:pt>
    <dgm:pt modelId="{46FD6FAF-1951-4E95-8611-3F756299E84E}" type="pres">
      <dgm:prSet presAssocID="{16660719-5F3C-4191-A718-2D97DAD5AC91}"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ity"/>
        </a:ext>
      </dgm:extLst>
    </dgm:pt>
    <dgm:pt modelId="{479E5DD7-2969-4AE6-91A9-5DB2F34362F5}" type="pres">
      <dgm:prSet presAssocID="{16660719-5F3C-4191-A718-2D97DAD5AC91}" presName="spaceRect" presStyleCnt="0"/>
      <dgm:spPr/>
    </dgm:pt>
    <dgm:pt modelId="{8BE60ED7-EA23-4581-9070-EE849237451D}" type="pres">
      <dgm:prSet presAssocID="{16660719-5F3C-4191-A718-2D97DAD5AC91}" presName="textRect" presStyleLbl="revTx" presStyleIdx="0" presStyleCnt="8" custScaleY="217794" custLinFactNeighborX="-2613" custLinFactNeighborY="72847">
        <dgm:presLayoutVars>
          <dgm:chMax val="1"/>
          <dgm:chPref val="1"/>
        </dgm:presLayoutVars>
      </dgm:prSet>
      <dgm:spPr/>
    </dgm:pt>
    <dgm:pt modelId="{2B7D9149-9519-4EA6-89EC-FB9120DD3A17}" type="pres">
      <dgm:prSet presAssocID="{284BD612-C24E-4C79-851E-BD57C847DA3C}" presName="sibTrans" presStyleCnt="0"/>
      <dgm:spPr/>
    </dgm:pt>
    <dgm:pt modelId="{310CBA18-624C-4C0B-8401-9EB9F4DF8F65}" type="pres">
      <dgm:prSet presAssocID="{C577173E-4F30-41C8-B27D-FF1DD1B1904E}" presName="compNode" presStyleCnt="0"/>
      <dgm:spPr/>
    </dgm:pt>
    <dgm:pt modelId="{B4AC582E-1E31-4877-A781-733B73B1C5FB}" type="pres">
      <dgm:prSet presAssocID="{C577173E-4F30-41C8-B27D-FF1DD1B1904E}" presName="iconBgRect" presStyleLbl="bgShp" presStyleIdx="1" presStyleCnt="8"/>
      <dgm:spPr/>
    </dgm:pt>
    <dgm:pt modelId="{58BC8C2A-E565-46C3-B3BC-0ED6CC127469}" type="pres">
      <dgm:prSet presAssocID="{C577173E-4F30-41C8-B27D-FF1DD1B1904E}"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curity Camera"/>
        </a:ext>
      </dgm:extLst>
    </dgm:pt>
    <dgm:pt modelId="{3998CE13-96A0-4BCE-9D2A-7FCF99985B00}" type="pres">
      <dgm:prSet presAssocID="{C577173E-4F30-41C8-B27D-FF1DD1B1904E}" presName="spaceRect" presStyleCnt="0"/>
      <dgm:spPr/>
    </dgm:pt>
    <dgm:pt modelId="{33851925-25C0-487F-93BB-B77ED2BE6F94}" type="pres">
      <dgm:prSet presAssocID="{C577173E-4F30-41C8-B27D-FF1DD1B1904E}" presName="textRect" presStyleLbl="revTx" presStyleIdx="1" presStyleCnt="8">
        <dgm:presLayoutVars>
          <dgm:chMax val="1"/>
          <dgm:chPref val="1"/>
        </dgm:presLayoutVars>
      </dgm:prSet>
      <dgm:spPr/>
    </dgm:pt>
    <dgm:pt modelId="{5E837E03-7BF8-4FFC-BD66-90A1A933617E}" type="pres">
      <dgm:prSet presAssocID="{3C7102B3-6FBB-4FA7-8CE6-2522C75ACB42}" presName="sibTrans" presStyleCnt="0"/>
      <dgm:spPr/>
    </dgm:pt>
    <dgm:pt modelId="{BABB6618-EFD8-4257-8BC1-9CD8A816F52D}" type="pres">
      <dgm:prSet presAssocID="{27471C31-BD28-4D38-81E0-F1B9D167DE89}" presName="compNode" presStyleCnt="0"/>
      <dgm:spPr/>
    </dgm:pt>
    <dgm:pt modelId="{04D2B616-8D67-46F4-8469-51308896CA8F}" type="pres">
      <dgm:prSet presAssocID="{27471C31-BD28-4D38-81E0-F1B9D167DE89}" presName="iconBgRect" presStyleLbl="bgShp" presStyleIdx="2" presStyleCnt="8"/>
      <dgm:spPr/>
    </dgm:pt>
    <dgm:pt modelId="{DB891639-B39C-44A6-91EB-CED584551DD1}" type="pres">
      <dgm:prSet presAssocID="{27471C31-BD28-4D38-81E0-F1B9D167DE89}"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p and bucket"/>
        </a:ext>
      </dgm:extLst>
    </dgm:pt>
    <dgm:pt modelId="{5213C4E7-D2FF-4C9D-8BF2-1539849226C8}" type="pres">
      <dgm:prSet presAssocID="{27471C31-BD28-4D38-81E0-F1B9D167DE89}" presName="spaceRect" presStyleCnt="0"/>
      <dgm:spPr/>
    </dgm:pt>
    <dgm:pt modelId="{BC97EAA3-42AE-4DC5-B44B-7D9205648064}" type="pres">
      <dgm:prSet presAssocID="{27471C31-BD28-4D38-81E0-F1B9D167DE89}" presName="textRect" presStyleLbl="revTx" presStyleIdx="2" presStyleCnt="8">
        <dgm:presLayoutVars>
          <dgm:chMax val="1"/>
          <dgm:chPref val="1"/>
        </dgm:presLayoutVars>
      </dgm:prSet>
      <dgm:spPr/>
    </dgm:pt>
    <dgm:pt modelId="{413D5DAB-734E-4547-AA8C-55AEFE57CFDA}" type="pres">
      <dgm:prSet presAssocID="{9405782C-03F6-4588-A4AC-BBD648CBC0D2}" presName="sibTrans" presStyleCnt="0"/>
      <dgm:spPr/>
    </dgm:pt>
    <dgm:pt modelId="{2258D081-92F3-4822-9C65-0682793B92AA}" type="pres">
      <dgm:prSet presAssocID="{C4EBF31B-1BE1-4272-9250-461F953D871A}" presName="compNode" presStyleCnt="0"/>
      <dgm:spPr/>
    </dgm:pt>
    <dgm:pt modelId="{2C82331A-BAE9-47D3-9115-58AAB0646D89}" type="pres">
      <dgm:prSet presAssocID="{C4EBF31B-1BE1-4272-9250-461F953D871A}" presName="iconBgRect" presStyleLbl="bgShp" presStyleIdx="3" presStyleCnt="8"/>
      <dgm:spPr/>
    </dgm:pt>
    <dgm:pt modelId="{C9C0CFE1-AA67-4A49-993F-9C850B6F810B}" type="pres">
      <dgm:prSet presAssocID="{C4EBF31B-1BE1-4272-9250-461F953D871A}"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ink"/>
        </a:ext>
      </dgm:extLst>
    </dgm:pt>
    <dgm:pt modelId="{00305B89-3654-4786-AA9E-5C7722A9C7CD}" type="pres">
      <dgm:prSet presAssocID="{C4EBF31B-1BE1-4272-9250-461F953D871A}" presName="spaceRect" presStyleCnt="0"/>
      <dgm:spPr/>
    </dgm:pt>
    <dgm:pt modelId="{D7F81111-473D-40A2-A5EB-BFD3EAFE07B6}" type="pres">
      <dgm:prSet presAssocID="{C4EBF31B-1BE1-4272-9250-461F953D871A}" presName="textRect" presStyleLbl="revTx" presStyleIdx="3" presStyleCnt="8">
        <dgm:presLayoutVars>
          <dgm:chMax val="1"/>
          <dgm:chPref val="1"/>
        </dgm:presLayoutVars>
      </dgm:prSet>
      <dgm:spPr/>
    </dgm:pt>
    <dgm:pt modelId="{8C11EEBB-822F-432B-99D6-8834FD7BEDC3}" type="pres">
      <dgm:prSet presAssocID="{A5A65925-4EA6-42BB-AF30-1089A33FCA51}" presName="sibTrans" presStyleCnt="0"/>
      <dgm:spPr/>
    </dgm:pt>
    <dgm:pt modelId="{193C44D2-3F65-4F60-BE78-518F6A2E0FE2}" type="pres">
      <dgm:prSet presAssocID="{54352E1E-73D1-4FEE-98BA-560FBC5BE3D1}" presName="compNode" presStyleCnt="0"/>
      <dgm:spPr/>
    </dgm:pt>
    <dgm:pt modelId="{55E60270-F2D1-49DF-99FA-42648FAB1BCA}" type="pres">
      <dgm:prSet presAssocID="{54352E1E-73D1-4FEE-98BA-560FBC5BE3D1}" presName="iconBgRect" presStyleLbl="bgShp" presStyleIdx="4" presStyleCnt="8"/>
      <dgm:spPr/>
    </dgm:pt>
    <dgm:pt modelId="{609CA8D6-D38C-4E2A-8AF4-732C7D7C6165}" type="pres">
      <dgm:prSet presAssocID="{54352E1E-73D1-4FEE-98BA-560FBC5BE3D1}"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lant"/>
        </a:ext>
      </dgm:extLst>
    </dgm:pt>
    <dgm:pt modelId="{C85D70FB-851A-4DB3-B59B-039604D19C86}" type="pres">
      <dgm:prSet presAssocID="{54352E1E-73D1-4FEE-98BA-560FBC5BE3D1}" presName="spaceRect" presStyleCnt="0"/>
      <dgm:spPr/>
    </dgm:pt>
    <dgm:pt modelId="{BC86BE8A-C722-416C-8F0B-B9E91D712A27}" type="pres">
      <dgm:prSet presAssocID="{54352E1E-73D1-4FEE-98BA-560FBC5BE3D1}" presName="textRect" presStyleLbl="revTx" presStyleIdx="4" presStyleCnt="8">
        <dgm:presLayoutVars>
          <dgm:chMax val="1"/>
          <dgm:chPref val="1"/>
        </dgm:presLayoutVars>
      </dgm:prSet>
      <dgm:spPr/>
    </dgm:pt>
    <dgm:pt modelId="{1E291AC2-CB02-4630-AF47-5FC7C9CB4D7C}" type="pres">
      <dgm:prSet presAssocID="{7DDDCB30-3AC2-4C91-8932-EB30498E0275}" presName="sibTrans" presStyleCnt="0"/>
      <dgm:spPr/>
    </dgm:pt>
    <dgm:pt modelId="{E5E19C4E-C5AF-4CE6-B6E2-2F05DD66914B}" type="pres">
      <dgm:prSet presAssocID="{789270DD-CA7B-4A7F-B05F-EB0723D3CA5F}" presName="compNode" presStyleCnt="0"/>
      <dgm:spPr/>
    </dgm:pt>
    <dgm:pt modelId="{0805CD41-33BA-4716-B6D0-0EF35B3A2975}" type="pres">
      <dgm:prSet presAssocID="{789270DD-CA7B-4A7F-B05F-EB0723D3CA5F}" presName="iconBgRect" presStyleLbl="bgShp" presStyleIdx="5" presStyleCnt="8"/>
      <dgm:spPr/>
    </dgm:pt>
    <dgm:pt modelId="{F05FC5BF-2480-4BFF-8EB8-F5E1B8EEAA47}" type="pres">
      <dgm:prSet presAssocID="{789270DD-CA7B-4A7F-B05F-EB0723D3CA5F}"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ols"/>
        </a:ext>
      </dgm:extLst>
    </dgm:pt>
    <dgm:pt modelId="{41E85B0E-BADD-4943-ABEF-02F5ED8051F6}" type="pres">
      <dgm:prSet presAssocID="{789270DD-CA7B-4A7F-B05F-EB0723D3CA5F}" presName="spaceRect" presStyleCnt="0"/>
      <dgm:spPr/>
    </dgm:pt>
    <dgm:pt modelId="{6357FF32-D530-4E40-A874-B34A78E460D3}" type="pres">
      <dgm:prSet presAssocID="{789270DD-CA7B-4A7F-B05F-EB0723D3CA5F}" presName="textRect" presStyleLbl="revTx" presStyleIdx="5" presStyleCnt="8">
        <dgm:presLayoutVars>
          <dgm:chMax val="1"/>
          <dgm:chPref val="1"/>
        </dgm:presLayoutVars>
      </dgm:prSet>
      <dgm:spPr/>
    </dgm:pt>
    <dgm:pt modelId="{3D5E9B2D-037C-42D0-8A23-5A145D0492DD}" type="pres">
      <dgm:prSet presAssocID="{DECD6174-7902-46E2-9116-42F3CED9418F}" presName="sibTrans" presStyleCnt="0"/>
      <dgm:spPr/>
    </dgm:pt>
    <dgm:pt modelId="{8873EEB7-EFBF-400A-B14D-50BCB28B7557}" type="pres">
      <dgm:prSet presAssocID="{C9A97E23-19CD-40F2-AB35-660D7E899D76}" presName="compNode" presStyleCnt="0"/>
      <dgm:spPr/>
    </dgm:pt>
    <dgm:pt modelId="{0684E557-E7BB-4394-ACE3-8CE68DEEC6B4}" type="pres">
      <dgm:prSet presAssocID="{C9A97E23-19CD-40F2-AB35-660D7E899D76}" presName="iconBgRect" presStyleLbl="bgShp" presStyleIdx="6" presStyleCnt="8"/>
      <dgm:spPr/>
    </dgm:pt>
    <dgm:pt modelId="{EBFD5ECE-9461-48D7-82FA-593ACBA77CCA}" type="pres">
      <dgm:prSet presAssocID="{C9A97E23-19CD-40F2-AB35-660D7E899D76}"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Wrench"/>
        </a:ext>
      </dgm:extLst>
    </dgm:pt>
    <dgm:pt modelId="{29FEF1C1-7C38-49EB-87EB-87C93BA77506}" type="pres">
      <dgm:prSet presAssocID="{C9A97E23-19CD-40F2-AB35-660D7E899D76}" presName="spaceRect" presStyleCnt="0"/>
      <dgm:spPr/>
    </dgm:pt>
    <dgm:pt modelId="{516480B8-A216-47A5-A9F4-1D63AD6CBF35}" type="pres">
      <dgm:prSet presAssocID="{C9A97E23-19CD-40F2-AB35-660D7E899D76}" presName="textRect" presStyleLbl="revTx" presStyleIdx="6" presStyleCnt="8">
        <dgm:presLayoutVars>
          <dgm:chMax val="1"/>
          <dgm:chPref val="1"/>
        </dgm:presLayoutVars>
      </dgm:prSet>
      <dgm:spPr/>
    </dgm:pt>
    <dgm:pt modelId="{455A8D37-C31C-4ED7-831B-E34A0C87EB91}" type="pres">
      <dgm:prSet presAssocID="{98B8A7B1-0F26-4B85-A610-9324152C9F96}" presName="sibTrans" presStyleCnt="0"/>
      <dgm:spPr/>
    </dgm:pt>
    <dgm:pt modelId="{70886D87-08E1-472E-B156-A28B4D9E3D25}" type="pres">
      <dgm:prSet presAssocID="{A5635E1F-C101-4158-BFDC-83078F5A83F8}" presName="compNode" presStyleCnt="0"/>
      <dgm:spPr/>
    </dgm:pt>
    <dgm:pt modelId="{D75D1D86-56F9-4E13-B7E9-C575F2BAC635}" type="pres">
      <dgm:prSet presAssocID="{A5635E1F-C101-4158-BFDC-83078F5A83F8}" presName="iconBgRect" presStyleLbl="bgShp" presStyleIdx="7" presStyleCnt="8"/>
      <dgm:spPr/>
    </dgm:pt>
    <dgm:pt modelId="{593DDC9B-5DD9-4833-A8B6-5E3A38E8A0E3}" type="pres">
      <dgm:prSet presAssocID="{A5635E1F-C101-4158-BFDC-83078F5A83F8}"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rane"/>
        </a:ext>
      </dgm:extLst>
    </dgm:pt>
    <dgm:pt modelId="{F5C5D2DE-0768-41A6-8807-27C726AAAADF}" type="pres">
      <dgm:prSet presAssocID="{A5635E1F-C101-4158-BFDC-83078F5A83F8}" presName="spaceRect" presStyleCnt="0"/>
      <dgm:spPr/>
    </dgm:pt>
    <dgm:pt modelId="{56970790-3A7E-4FC4-84DC-1AAB45460F5B}" type="pres">
      <dgm:prSet presAssocID="{A5635E1F-C101-4158-BFDC-83078F5A83F8}" presName="textRect" presStyleLbl="revTx" presStyleIdx="7" presStyleCnt="8">
        <dgm:presLayoutVars>
          <dgm:chMax val="1"/>
          <dgm:chPref val="1"/>
        </dgm:presLayoutVars>
      </dgm:prSet>
      <dgm:spPr/>
    </dgm:pt>
  </dgm:ptLst>
  <dgm:cxnLst>
    <dgm:cxn modelId="{97A8ED13-CFCE-461B-B3E2-E299662BE3B0}" srcId="{79C47192-39F8-4C2B-BC0C-948BD30C9DF3}" destId="{16660719-5F3C-4191-A718-2D97DAD5AC91}" srcOrd="0" destOrd="0" parTransId="{1DC3FC29-5153-447D-9D5B-7438E95D6DD8}" sibTransId="{284BD612-C24E-4C79-851E-BD57C847DA3C}"/>
    <dgm:cxn modelId="{A9493A1C-693E-42E4-9F2F-F0533CF30B26}" type="presOf" srcId="{54352E1E-73D1-4FEE-98BA-560FBC5BE3D1}" destId="{BC86BE8A-C722-416C-8F0B-B9E91D712A27}" srcOrd="0" destOrd="0" presId="urn:microsoft.com/office/officeart/2018/5/layout/IconCircleLabelList"/>
    <dgm:cxn modelId="{79F50322-EB28-4FDB-9890-9AA200D000BF}" srcId="{79C47192-39F8-4C2B-BC0C-948BD30C9DF3}" destId="{C9A97E23-19CD-40F2-AB35-660D7E899D76}" srcOrd="6" destOrd="0" parTransId="{3AFEF643-8E17-4665-B651-C6D86E852A37}" sibTransId="{98B8A7B1-0F26-4B85-A610-9324152C9F96}"/>
    <dgm:cxn modelId="{37334742-F5AD-4835-BE24-B1E9DED89C63}" type="presOf" srcId="{79C47192-39F8-4C2B-BC0C-948BD30C9DF3}" destId="{30C90626-6048-4499-AAE6-6A71C300E493}" srcOrd="0" destOrd="0" presId="urn:microsoft.com/office/officeart/2018/5/layout/IconCircleLabelList"/>
    <dgm:cxn modelId="{49C7FA43-F4D1-4274-A57D-6BB019178324}" srcId="{79C47192-39F8-4C2B-BC0C-948BD30C9DF3}" destId="{A5635E1F-C101-4158-BFDC-83078F5A83F8}" srcOrd="7" destOrd="0" parTransId="{EFE5296F-274A-44FA-96B9-3CA0382F53B8}" sibTransId="{582157EE-0E0F-49D2-BBBB-98A4F6FE55A3}"/>
    <dgm:cxn modelId="{B277014E-ACDB-4EC6-857B-02C7A9C310F6}" srcId="{79C47192-39F8-4C2B-BC0C-948BD30C9DF3}" destId="{27471C31-BD28-4D38-81E0-F1B9D167DE89}" srcOrd="2" destOrd="0" parTransId="{121636F3-868E-4DFE-B4C6-376AB40CFF02}" sibTransId="{9405782C-03F6-4588-A4AC-BBD648CBC0D2}"/>
    <dgm:cxn modelId="{E9E9D559-9868-426D-9231-AEEA3A012E96}" srcId="{79C47192-39F8-4C2B-BC0C-948BD30C9DF3}" destId="{789270DD-CA7B-4A7F-B05F-EB0723D3CA5F}" srcOrd="5" destOrd="0" parTransId="{A8166243-1E94-498C-9C9F-3878BBADE716}" sibTransId="{DECD6174-7902-46E2-9116-42F3CED9418F}"/>
    <dgm:cxn modelId="{D285A968-CCD4-447D-BB61-F19EF6A1ADB1}" type="presOf" srcId="{789270DD-CA7B-4A7F-B05F-EB0723D3CA5F}" destId="{6357FF32-D530-4E40-A874-B34A78E460D3}" srcOrd="0" destOrd="0" presId="urn:microsoft.com/office/officeart/2018/5/layout/IconCircleLabelList"/>
    <dgm:cxn modelId="{0679BD78-DAE0-4E83-9B73-68C42237877B}" type="presOf" srcId="{16660719-5F3C-4191-A718-2D97DAD5AC91}" destId="{8BE60ED7-EA23-4581-9070-EE849237451D}" srcOrd="0" destOrd="0" presId="urn:microsoft.com/office/officeart/2018/5/layout/IconCircleLabelList"/>
    <dgm:cxn modelId="{7B4E1295-1EC2-4531-8994-60B6378B4123}" srcId="{79C47192-39F8-4C2B-BC0C-948BD30C9DF3}" destId="{C577173E-4F30-41C8-B27D-FF1DD1B1904E}" srcOrd="1" destOrd="0" parTransId="{F01D029D-B5BD-4259-AF96-B84FEB128191}" sibTransId="{3C7102B3-6FBB-4FA7-8CE6-2522C75ACB42}"/>
    <dgm:cxn modelId="{28ACE5A8-377F-4C10-A77E-8BFF6DB5925D}" srcId="{79C47192-39F8-4C2B-BC0C-948BD30C9DF3}" destId="{C4EBF31B-1BE1-4272-9250-461F953D871A}" srcOrd="3" destOrd="0" parTransId="{62810BCD-86A7-430B-B8EF-A60EF366F9EF}" sibTransId="{A5A65925-4EA6-42BB-AF30-1089A33FCA51}"/>
    <dgm:cxn modelId="{1E03F5B5-7128-4317-88D8-410D93B6045F}" type="presOf" srcId="{C577173E-4F30-41C8-B27D-FF1DD1B1904E}" destId="{33851925-25C0-487F-93BB-B77ED2BE6F94}" srcOrd="0" destOrd="0" presId="urn:microsoft.com/office/officeart/2018/5/layout/IconCircleLabelList"/>
    <dgm:cxn modelId="{696DB5D2-8A18-4A5B-9A13-CC4A3BAFF008}" type="presOf" srcId="{A5635E1F-C101-4158-BFDC-83078F5A83F8}" destId="{56970790-3A7E-4FC4-84DC-1AAB45460F5B}" srcOrd="0" destOrd="0" presId="urn:microsoft.com/office/officeart/2018/5/layout/IconCircleLabelList"/>
    <dgm:cxn modelId="{27E1A2DA-48EE-420E-9458-62BEFEDCEFE7}" srcId="{79C47192-39F8-4C2B-BC0C-948BD30C9DF3}" destId="{54352E1E-73D1-4FEE-98BA-560FBC5BE3D1}" srcOrd="4" destOrd="0" parTransId="{8C78A40F-2C5C-4443-9812-A4033CCE32F2}" sibTransId="{7DDDCB30-3AC2-4C91-8932-EB30498E0275}"/>
    <dgm:cxn modelId="{E882FEE7-04F1-4FD3-AFCA-39B205BC368B}" type="presOf" srcId="{C9A97E23-19CD-40F2-AB35-660D7E899D76}" destId="{516480B8-A216-47A5-A9F4-1D63AD6CBF35}" srcOrd="0" destOrd="0" presId="urn:microsoft.com/office/officeart/2018/5/layout/IconCircleLabelList"/>
    <dgm:cxn modelId="{4C166EE9-41A5-429A-B16B-92602F980102}" type="presOf" srcId="{27471C31-BD28-4D38-81E0-F1B9D167DE89}" destId="{BC97EAA3-42AE-4DC5-B44B-7D9205648064}" srcOrd="0" destOrd="0" presId="urn:microsoft.com/office/officeart/2018/5/layout/IconCircleLabelList"/>
    <dgm:cxn modelId="{C6ACB9EA-3874-49CD-900B-E4E95F63891D}" type="presOf" srcId="{C4EBF31B-1BE1-4272-9250-461F953D871A}" destId="{D7F81111-473D-40A2-A5EB-BFD3EAFE07B6}" srcOrd="0" destOrd="0" presId="urn:microsoft.com/office/officeart/2018/5/layout/IconCircleLabelList"/>
    <dgm:cxn modelId="{7012E9AB-8DAE-42C9-97FF-7584967A0097}" type="presParOf" srcId="{30C90626-6048-4499-AAE6-6A71C300E493}" destId="{4FED89E8-2E64-4A52-ABD7-8557E84C2079}" srcOrd="0" destOrd="0" presId="urn:microsoft.com/office/officeart/2018/5/layout/IconCircleLabelList"/>
    <dgm:cxn modelId="{248FF503-2B07-448F-82CD-25CAE0FB62FC}" type="presParOf" srcId="{4FED89E8-2E64-4A52-ABD7-8557E84C2079}" destId="{041DF352-0D32-4F5C-8125-E2058C899A59}" srcOrd="0" destOrd="0" presId="urn:microsoft.com/office/officeart/2018/5/layout/IconCircleLabelList"/>
    <dgm:cxn modelId="{0A0C2654-7769-46AB-9BD5-F4571812F993}" type="presParOf" srcId="{4FED89E8-2E64-4A52-ABD7-8557E84C2079}" destId="{46FD6FAF-1951-4E95-8611-3F756299E84E}" srcOrd="1" destOrd="0" presId="urn:microsoft.com/office/officeart/2018/5/layout/IconCircleLabelList"/>
    <dgm:cxn modelId="{0A8F6AF5-6CF1-496F-9AA5-72158148B8A1}" type="presParOf" srcId="{4FED89E8-2E64-4A52-ABD7-8557E84C2079}" destId="{479E5DD7-2969-4AE6-91A9-5DB2F34362F5}" srcOrd="2" destOrd="0" presId="urn:microsoft.com/office/officeart/2018/5/layout/IconCircleLabelList"/>
    <dgm:cxn modelId="{E651088D-D7E6-48D5-850E-D90AE992A5B8}" type="presParOf" srcId="{4FED89E8-2E64-4A52-ABD7-8557E84C2079}" destId="{8BE60ED7-EA23-4581-9070-EE849237451D}" srcOrd="3" destOrd="0" presId="urn:microsoft.com/office/officeart/2018/5/layout/IconCircleLabelList"/>
    <dgm:cxn modelId="{9F9939BF-8B4A-4007-A97D-F1A49887009D}" type="presParOf" srcId="{30C90626-6048-4499-AAE6-6A71C300E493}" destId="{2B7D9149-9519-4EA6-89EC-FB9120DD3A17}" srcOrd="1" destOrd="0" presId="urn:microsoft.com/office/officeart/2018/5/layout/IconCircleLabelList"/>
    <dgm:cxn modelId="{675D0A6E-D168-4545-A6B2-77DE62BC3D28}" type="presParOf" srcId="{30C90626-6048-4499-AAE6-6A71C300E493}" destId="{310CBA18-624C-4C0B-8401-9EB9F4DF8F65}" srcOrd="2" destOrd="0" presId="urn:microsoft.com/office/officeart/2018/5/layout/IconCircleLabelList"/>
    <dgm:cxn modelId="{F9C604B8-F6B9-4620-8DB7-C07029CFCD14}" type="presParOf" srcId="{310CBA18-624C-4C0B-8401-9EB9F4DF8F65}" destId="{B4AC582E-1E31-4877-A781-733B73B1C5FB}" srcOrd="0" destOrd="0" presId="urn:microsoft.com/office/officeart/2018/5/layout/IconCircleLabelList"/>
    <dgm:cxn modelId="{175C5CA4-CD2C-4184-8256-9544CBA503BE}" type="presParOf" srcId="{310CBA18-624C-4C0B-8401-9EB9F4DF8F65}" destId="{58BC8C2A-E565-46C3-B3BC-0ED6CC127469}" srcOrd="1" destOrd="0" presId="urn:microsoft.com/office/officeart/2018/5/layout/IconCircleLabelList"/>
    <dgm:cxn modelId="{44504523-BD0D-4CD6-A768-79ADA3573748}" type="presParOf" srcId="{310CBA18-624C-4C0B-8401-9EB9F4DF8F65}" destId="{3998CE13-96A0-4BCE-9D2A-7FCF99985B00}" srcOrd="2" destOrd="0" presId="urn:microsoft.com/office/officeart/2018/5/layout/IconCircleLabelList"/>
    <dgm:cxn modelId="{6D510051-FCC5-4187-AB3F-A52E19DE9B3C}" type="presParOf" srcId="{310CBA18-624C-4C0B-8401-9EB9F4DF8F65}" destId="{33851925-25C0-487F-93BB-B77ED2BE6F94}" srcOrd="3" destOrd="0" presId="urn:microsoft.com/office/officeart/2018/5/layout/IconCircleLabelList"/>
    <dgm:cxn modelId="{5B2EA7E8-B824-4BEC-A7DA-EBCF3BDE36DA}" type="presParOf" srcId="{30C90626-6048-4499-AAE6-6A71C300E493}" destId="{5E837E03-7BF8-4FFC-BD66-90A1A933617E}" srcOrd="3" destOrd="0" presId="urn:microsoft.com/office/officeart/2018/5/layout/IconCircleLabelList"/>
    <dgm:cxn modelId="{82303A8C-A1FA-4A7B-8924-058420D9DA8A}" type="presParOf" srcId="{30C90626-6048-4499-AAE6-6A71C300E493}" destId="{BABB6618-EFD8-4257-8BC1-9CD8A816F52D}" srcOrd="4" destOrd="0" presId="urn:microsoft.com/office/officeart/2018/5/layout/IconCircleLabelList"/>
    <dgm:cxn modelId="{18EB2032-4FA4-4847-9DE8-3E6749D64986}" type="presParOf" srcId="{BABB6618-EFD8-4257-8BC1-9CD8A816F52D}" destId="{04D2B616-8D67-46F4-8469-51308896CA8F}" srcOrd="0" destOrd="0" presId="urn:microsoft.com/office/officeart/2018/5/layout/IconCircleLabelList"/>
    <dgm:cxn modelId="{49687E71-B723-423B-91CF-BEC8818815A5}" type="presParOf" srcId="{BABB6618-EFD8-4257-8BC1-9CD8A816F52D}" destId="{DB891639-B39C-44A6-91EB-CED584551DD1}" srcOrd="1" destOrd="0" presId="urn:microsoft.com/office/officeart/2018/5/layout/IconCircleLabelList"/>
    <dgm:cxn modelId="{81EFF390-D0DC-4FC3-89B3-77D9DCC33FFB}" type="presParOf" srcId="{BABB6618-EFD8-4257-8BC1-9CD8A816F52D}" destId="{5213C4E7-D2FF-4C9D-8BF2-1539849226C8}" srcOrd="2" destOrd="0" presId="urn:microsoft.com/office/officeart/2018/5/layout/IconCircleLabelList"/>
    <dgm:cxn modelId="{143DD59F-5439-4716-86CC-A35127EB5342}" type="presParOf" srcId="{BABB6618-EFD8-4257-8BC1-9CD8A816F52D}" destId="{BC97EAA3-42AE-4DC5-B44B-7D9205648064}" srcOrd="3" destOrd="0" presId="urn:microsoft.com/office/officeart/2018/5/layout/IconCircleLabelList"/>
    <dgm:cxn modelId="{DEB0C726-F554-439A-AA7A-3A357A0AABAD}" type="presParOf" srcId="{30C90626-6048-4499-AAE6-6A71C300E493}" destId="{413D5DAB-734E-4547-AA8C-55AEFE57CFDA}" srcOrd="5" destOrd="0" presId="urn:microsoft.com/office/officeart/2018/5/layout/IconCircleLabelList"/>
    <dgm:cxn modelId="{872367D9-9A23-43A0-AC31-C126F726D59A}" type="presParOf" srcId="{30C90626-6048-4499-AAE6-6A71C300E493}" destId="{2258D081-92F3-4822-9C65-0682793B92AA}" srcOrd="6" destOrd="0" presId="urn:microsoft.com/office/officeart/2018/5/layout/IconCircleLabelList"/>
    <dgm:cxn modelId="{7B3EA8DC-C491-4FB7-A736-2B4B1197C729}" type="presParOf" srcId="{2258D081-92F3-4822-9C65-0682793B92AA}" destId="{2C82331A-BAE9-47D3-9115-58AAB0646D89}" srcOrd="0" destOrd="0" presId="urn:microsoft.com/office/officeart/2018/5/layout/IconCircleLabelList"/>
    <dgm:cxn modelId="{F4A6F488-7BDB-40CB-85AC-6F38AF114FF9}" type="presParOf" srcId="{2258D081-92F3-4822-9C65-0682793B92AA}" destId="{C9C0CFE1-AA67-4A49-993F-9C850B6F810B}" srcOrd="1" destOrd="0" presId="urn:microsoft.com/office/officeart/2018/5/layout/IconCircleLabelList"/>
    <dgm:cxn modelId="{5962A364-4792-4F1D-87F1-51B4E843E216}" type="presParOf" srcId="{2258D081-92F3-4822-9C65-0682793B92AA}" destId="{00305B89-3654-4786-AA9E-5C7722A9C7CD}" srcOrd="2" destOrd="0" presId="urn:microsoft.com/office/officeart/2018/5/layout/IconCircleLabelList"/>
    <dgm:cxn modelId="{964AB04E-D264-45B7-81FF-37762834BCE4}" type="presParOf" srcId="{2258D081-92F3-4822-9C65-0682793B92AA}" destId="{D7F81111-473D-40A2-A5EB-BFD3EAFE07B6}" srcOrd="3" destOrd="0" presId="urn:microsoft.com/office/officeart/2018/5/layout/IconCircleLabelList"/>
    <dgm:cxn modelId="{329C3A3D-8804-485A-80D6-F4A796DA190B}" type="presParOf" srcId="{30C90626-6048-4499-AAE6-6A71C300E493}" destId="{8C11EEBB-822F-432B-99D6-8834FD7BEDC3}" srcOrd="7" destOrd="0" presId="urn:microsoft.com/office/officeart/2018/5/layout/IconCircleLabelList"/>
    <dgm:cxn modelId="{B0D31D2E-8AC8-4790-AF4A-BE481018CF06}" type="presParOf" srcId="{30C90626-6048-4499-AAE6-6A71C300E493}" destId="{193C44D2-3F65-4F60-BE78-518F6A2E0FE2}" srcOrd="8" destOrd="0" presId="urn:microsoft.com/office/officeart/2018/5/layout/IconCircleLabelList"/>
    <dgm:cxn modelId="{975FF5C9-C076-4F0F-9386-1403A6B0DE19}" type="presParOf" srcId="{193C44D2-3F65-4F60-BE78-518F6A2E0FE2}" destId="{55E60270-F2D1-49DF-99FA-42648FAB1BCA}" srcOrd="0" destOrd="0" presId="urn:microsoft.com/office/officeart/2018/5/layout/IconCircleLabelList"/>
    <dgm:cxn modelId="{9477F8D1-DB2D-462D-8714-B13B462CD16C}" type="presParOf" srcId="{193C44D2-3F65-4F60-BE78-518F6A2E0FE2}" destId="{609CA8D6-D38C-4E2A-8AF4-732C7D7C6165}" srcOrd="1" destOrd="0" presId="urn:microsoft.com/office/officeart/2018/5/layout/IconCircleLabelList"/>
    <dgm:cxn modelId="{562663DB-CB77-43B2-A6DE-9FEB454C8F77}" type="presParOf" srcId="{193C44D2-3F65-4F60-BE78-518F6A2E0FE2}" destId="{C85D70FB-851A-4DB3-B59B-039604D19C86}" srcOrd="2" destOrd="0" presId="urn:microsoft.com/office/officeart/2018/5/layout/IconCircleLabelList"/>
    <dgm:cxn modelId="{E78583F7-36C9-4B0A-9486-02D56F677FF2}" type="presParOf" srcId="{193C44D2-3F65-4F60-BE78-518F6A2E0FE2}" destId="{BC86BE8A-C722-416C-8F0B-B9E91D712A27}" srcOrd="3" destOrd="0" presId="urn:microsoft.com/office/officeart/2018/5/layout/IconCircleLabelList"/>
    <dgm:cxn modelId="{5C97785E-9921-4FD0-B23E-3EA5AA55FC1D}" type="presParOf" srcId="{30C90626-6048-4499-AAE6-6A71C300E493}" destId="{1E291AC2-CB02-4630-AF47-5FC7C9CB4D7C}" srcOrd="9" destOrd="0" presId="urn:microsoft.com/office/officeart/2018/5/layout/IconCircleLabelList"/>
    <dgm:cxn modelId="{55004ADE-8BAC-47F1-BA01-8BAF029EE96C}" type="presParOf" srcId="{30C90626-6048-4499-AAE6-6A71C300E493}" destId="{E5E19C4E-C5AF-4CE6-B6E2-2F05DD66914B}" srcOrd="10" destOrd="0" presId="urn:microsoft.com/office/officeart/2018/5/layout/IconCircleLabelList"/>
    <dgm:cxn modelId="{0066E067-EE88-4DE6-82A4-9426600E0AD2}" type="presParOf" srcId="{E5E19C4E-C5AF-4CE6-B6E2-2F05DD66914B}" destId="{0805CD41-33BA-4716-B6D0-0EF35B3A2975}" srcOrd="0" destOrd="0" presId="urn:microsoft.com/office/officeart/2018/5/layout/IconCircleLabelList"/>
    <dgm:cxn modelId="{C475AB7F-78C0-46A7-B5C2-84217E9333A7}" type="presParOf" srcId="{E5E19C4E-C5AF-4CE6-B6E2-2F05DD66914B}" destId="{F05FC5BF-2480-4BFF-8EB8-F5E1B8EEAA47}" srcOrd="1" destOrd="0" presId="urn:microsoft.com/office/officeart/2018/5/layout/IconCircleLabelList"/>
    <dgm:cxn modelId="{BC88449E-7920-4D69-857F-48F94B97D9C6}" type="presParOf" srcId="{E5E19C4E-C5AF-4CE6-B6E2-2F05DD66914B}" destId="{41E85B0E-BADD-4943-ABEF-02F5ED8051F6}" srcOrd="2" destOrd="0" presId="urn:microsoft.com/office/officeart/2018/5/layout/IconCircleLabelList"/>
    <dgm:cxn modelId="{9C4DD3D4-38DF-48C0-AD7D-4EB53786D556}" type="presParOf" srcId="{E5E19C4E-C5AF-4CE6-B6E2-2F05DD66914B}" destId="{6357FF32-D530-4E40-A874-B34A78E460D3}" srcOrd="3" destOrd="0" presId="urn:microsoft.com/office/officeart/2018/5/layout/IconCircleLabelList"/>
    <dgm:cxn modelId="{49052F28-5710-4755-9214-2111D9158C84}" type="presParOf" srcId="{30C90626-6048-4499-AAE6-6A71C300E493}" destId="{3D5E9B2D-037C-42D0-8A23-5A145D0492DD}" srcOrd="11" destOrd="0" presId="urn:microsoft.com/office/officeart/2018/5/layout/IconCircleLabelList"/>
    <dgm:cxn modelId="{B3236807-9DA6-45D9-8FB5-4D7DA87746B2}" type="presParOf" srcId="{30C90626-6048-4499-AAE6-6A71C300E493}" destId="{8873EEB7-EFBF-400A-B14D-50BCB28B7557}" srcOrd="12" destOrd="0" presId="urn:microsoft.com/office/officeart/2018/5/layout/IconCircleLabelList"/>
    <dgm:cxn modelId="{22EE77C6-7EA7-46B8-8E36-BE1270CD4FBA}" type="presParOf" srcId="{8873EEB7-EFBF-400A-B14D-50BCB28B7557}" destId="{0684E557-E7BB-4394-ACE3-8CE68DEEC6B4}" srcOrd="0" destOrd="0" presId="urn:microsoft.com/office/officeart/2018/5/layout/IconCircleLabelList"/>
    <dgm:cxn modelId="{A5DA2ADD-2858-4445-A02E-B3D6CE767D5B}" type="presParOf" srcId="{8873EEB7-EFBF-400A-B14D-50BCB28B7557}" destId="{EBFD5ECE-9461-48D7-82FA-593ACBA77CCA}" srcOrd="1" destOrd="0" presId="urn:microsoft.com/office/officeart/2018/5/layout/IconCircleLabelList"/>
    <dgm:cxn modelId="{F76F428B-A7BA-4B51-8081-8D70D85250F5}" type="presParOf" srcId="{8873EEB7-EFBF-400A-B14D-50BCB28B7557}" destId="{29FEF1C1-7C38-49EB-87EB-87C93BA77506}" srcOrd="2" destOrd="0" presId="urn:microsoft.com/office/officeart/2018/5/layout/IconCircleLabelList"/>
    <dgm:cxn modelId="{33C8BD6B-06D8-4604-8E92-10A2AF46E9FA}" type="presParOf" srcId="{8873EEB7-EFBF-400A-B14D-50BCB28B7557}" destId="{516480B8-A216-47A5-A9F4-1D63AD6CBF35}" srcOrd="3" destOrd="0" presId="urn:microsoft.com/office/officeart/2018/5/layout/IconCircleLabelList"/>
    <dgm:cxn modelId="{51D04614-18C6-45DB-A34E-AFEEC2270F93}" type="presParOf" srcId="{30C90626-6048-4499-AAE6-6A71C300E493}" destId="{455A8D37-C31C-4ED7-831B-E34A0C87EB91}" srcOrd="13" destOrd="0" presId="urn:microsoft.com/office/officeart/2018/5/layout/IconCircleLabelList"/>
    <dgm:cxn modelId="{CE3C53D3-A91A-44B2-ABB0-6590ABB6C894}" type="presParOf" srcId="{30C90626-6048-4499-AAE6-6A71C300E493}" destId="{70886D87-08E1-472E-B156-A28B4D9E3D25}" srcOrd="14" destOrd="0" presId="urn:microsoft.com/office/officeart/2018/5/layout/IconCircleLabelList"/>
    <dgm:cxn modelId="{AAF6DBEA-B0BC-4CFD-A2BF-824A7F025EDC}" type="presParOf" srcId="{70886D87-08E1-472E-B156-A28B4D9E3D25}" destId="{D75D1D86-56F9-4E13-B7E9-C575F2BAC635}" srcOrd="0" destOrd="0" presId="urn:microsoft.com/office/officeart/2018/5/layout/IconCircleLabelList"/>
    <dgm:cxn modelId="{1F6AFC21-924B-41CB-9888-A3895B5B3EAB}" type="presParOf" srcId="{70886D87-08E1-472E-B156-A28B4D9E3D25}" destId="{593DDC9B-5DD9-4833-A8B6-5E3A38E8A0E3}" srcOrd="1" destOrd="0" presId="urn:microsoft.com/office/officeart/2018/5/layout/IconCircleLabelList"/>
    <dgm:cxn modelId="{EC800CFA-5C95-433A-B400-293082B458FE}" type="presParOf" srcId="{70886D87-08E1-472E-B156-A28B4D9E3D25}" destId="{F5C5D2DE-0768-41A6-8807-27C726AAAADF}" srcOrd="2" destOrd="0" presId="urn:microsoft.com/office/officeart/2018/5/layout/IconCircleLabelList"/>
    <dgm:cxn modelId="{2F9B3329-4195-4E9C-A425-49DA714A7710}" type="presParOf" srcId="{70886D87-08E1-472E-B156-A28B4D9E3D25}" destId="{56970790-3A7E-4FC4-84DC-1AAB45460F5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3F663E-2542-44F3-A98A-ED9E1F242BD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538902D-5113-4098-9D7D-494EB35EB372}">
      <dgm:prSet/>
      <dgm:spPr/>
      <dgm:t>
        <a:bodyPr/>
        <a:lstStyle/>
        <a:p>
          <a:r>
            <a:rPr lang="en-GB"/>
            <a:t>Village hall bookings ensure that the hall is financially viable.  Bookings include:</a:t>
          </a:r>
          <a:endParaRPr lang="en-US"/>
        </a:p>
      </dgm:t>
    </dgm:pt>
    <dgm:pt modelId="{343917E0-F8B8-40C0-9D85-FC1E8E72142D}" type="parTrans" cxnId="{9BEE9C2C-F1B5-422D-BF44-C042C9734EA4}">
      <dgm:prSet/>
      <dgm:spPr/>
      <dgm:t>
        <a:bodyPr/>
        <a:lstStyle/>
        <a:p>
          <a:endParaRPr lang="en-US"/>
        </a:p>
      </dgm:t>
    </dgm:pt>
    <dgm:pt modelId="{4C6543D2-46C3-4465-8A54-46E075CB3F20}" type="sibTrans" cxnId="{9BEE9C2C-F1B5-422D-BF44-C042C9734EA4}">
      <dgm:prSet/>
      <dgm:spPr/>
      <dgm:t>
        <a:bodyPr/>
        <a:lstStyle/>
        <a:p>
          <a:endParaRPr lang="en-US"/>
        </a:p>
      </dgm:t>
    </dgm:pt>
    <dgm:pt modelId="{AC595AE3-B5BE-4299-8F83-ED601596FBEE}">
      <dgm:prSet/>
      <dgm:spPr/>
      <dgm:t>
        <a:bodyPr/>
        <a:lstStyle/>
        <a:p>
          <a:r>
            <a:rPr lang="en-GB" dirty="0"/>
            <a:t>Hired for Children/adult parties/wedding receptions</a:t>
          </a:r>
        </a:p>
        <a:p>
          <a:r>
            <a:rPr lang="en-GB" dirty="0">
              <a:solidFill>
                <a:schemeClr val="tx1"/>
              </a:solidFill>
            </a:rPr>
            <a:t>2025 - 49 events held in the village hall in 2024 (Increased from 40 in 2024)</a:t>
          </a:r>
          <a:endParaRPr lang="en-US" dirty="0">
            <a:solidFill>
              <a:schemeClr val="tx1"/>
            </a:solidFill>
          </a:endParaRPr>
        </a:p>
      </dgm:t>
    </dgm:pt>
    <dgm:pt modelId="{18B7B9B3-BCD9-4654-8D89-9EA517AFA783}" type="parTrans" cxnId="{B6624EB2-1E49-4640-B51A-6F6F984D4AE5}">
      <dgm:prSet/>
      <dgm:spPr/>
      <dgm:t>
        <a:bodyPr/>
        <a:lstStyle/>
        <a:p>
          <a:endParaRPr lang="en-US"/>
        </a:p>
      </dgm:t>
    </dgm:pt>
    <dgm:pt modelId="{EA81541F-FE73-40D7-B738-112DADF9AAF2}" type="sibTrans" cxnId="{B6624EB2-1E49-4640-B51A-6F6F984D4AE5}">
      <dgm:prSet/>
      <dgm:spPr/>
      <dgm:t>
        <a:bodyPr/>
        <a:lstStyle/>
        <a:p>
          <a:endParaRPr lang="en-US"/>
        </a:p>
      </dgm:t>
    </dgm:pt>
    <dgm:pt modelId="{B68EAA49-7167-4944-8402-07D61A5C8225}">
      <dgm:prSet/>
      <dgm:spPr/>
      <dgm:t>
        <a:bodyPr/>
        <a:lstStyle/>
        <a:p>
          <a:r>
            <a:rPr lang="en-GB" dirty="0"/>
            <a:t>Wedding ceremonies followed by receptions</a:t>
          </a:r>
        </a:p>
        <a:p>
          <a:r>
            <a:rPr lang="en-GB" dirty="0">
              <a:solidFill>
                <a:schemeClr val="tx1"/>
              </a:solidFill>
            </a:rPr>
            <a:t>2025 - 2 weddings held in 2025 (4 held in 2024)</a:t>
          </a:r>
          <a:endParaRPr lang="en-US" dirty="0">
            <a:solidFill>
              <a:schemeClr val="tx1"/>
            </a:solidFill>
          </a:endParaRPr>
        </a:p>
      </dgm:t>
    </dgm:pt>
    <dgm:pt modelId="{F645F70E-8DE3-4E45-B7A9-394B7164ED41}" type="parTrans" cxnId="{F8AC0D5D-4708-4377-9DEB-85B4ABDE88DB}">
      <dgm:prSet/>
      <dgm:spPr/>
      <dgm:t>
        <a:bodyPr/>
        <a:lstStyle/>
        <a:p>
          <a:endParaRPr lang="en-US"/>
        </a:p>
      </dgm:t>
    </dgm:pt>
    <dgm:pt modelId="{27CA7FC9-8E43-48B0-9C52-51B9854FE9CB}" type="sibTrans" cxnId="{F8AC0D5D-4708-4377-9DEB-85B4ABDE88DB}">
      <dgm:prSet/>
      <dgm:spPr/>
      <dgm:t>
        <a:bodyPr/>
        <a:lstStyle/>
        <a:p>
          <a:endParaRPr lang="en-US"/>
        </a:p>
      </dgm:t>
    </dgm:pt>
    <dgm:pt modelId="{F5C82496-FD9E-4053-9A15-FB9062142B39}">
      <dgm:prSet/>
      <dgm:spPr/>
      <dgm:t>
        <a:bodyPr/>
        <a:lstStyle/>
        <a:p>
          <a:r>
            <a:rPr lang="en-GB" dirty="0"/>
            <a:t>A variety of regular classes including Yoga, Pilates and Line Dancing</a:t>
          </a:r>
        </a:p>
        <a:p>
          <a:r>
            <a:rPr lang="en-GB" dirty="0">
              <a:solidFill>
                <a:schemeClr val="tx1"/>
              </a:solidFill>
            </a:rPr>
            <a:t>2025 - 7 Clubs regularly hire the hall (Reduced from 14 in 2024 – help needed)</a:t>
          </a:r>
          <a:endParaRPr lang="en-US" dirty="0">
            <a:solidFill>
              <a:schemeClr val="tx1"/>
            </a:solidFill>
          </a:endParaRPr>
        </a:p>
      </dgm:t>
    </dgm:pt>
    <dgm:pt modelId="{37841BB2-CBE1-470C-805B-A02D762E5947}" type="parTrans" cxnId="{71694B9C-C550-490B-9C58-A2FC9C121DC0}">
      <dgm:prSet/>
      <dgm:spPr/>
      <dgm:t>
        <a:bodyPr/>
        <a:lstStyle/>
        <a:p>
          <a:endParaRPr lang="en-US"/>
        </a:p>
      </dgm:t>
    </dgm:pt>
    <dgm:pt modelId="{D88BB6CD-B593-4858-B50F-D9F8032FD7C3}" type="sibTrans" cxnId="{71694B9C-C550-490B-9C58-A2FC9C121DC0}">
      <dgm:prSet/>
      <dgm:spPr/>
      <dgm:t>
        <a:bodyPr/>
        <a:lstStyle/>
        <a:p>
          <a:endParaRPr lang="en-US"/>
        </a:p>
      </dgm:t>
    </dgm:pt>
    <dgm:pt modelId="{329A51B2-A258-4CC9-BBE0-44504DC1B763}">
      <dgm:prSet/>
      <dgm:spPr/>
      <dgm:t>
        <a:bodyPr/>
        <a:lstStyle/>
        <a:p>
          <a:r>
            <a:rPr lang="en-GB" dirty="0"/>
            <a:t>Regular village clubs including the book club and Craft Wednesday plus sporadic bookings, for example polling station </a:t>
          </a:r>
          <a:endParaRPr lang="en-US" dirty="0"/>
        </a:p>
      </dgm:t>
    </dgm:pt>
    <dgm:pt modelId="{8D8B6193-324B-4F09-89B3-0317C8BA1C43}" type="parTrans" cxnId="{6628E061-685B-460D-BEA6-D3BA8C60EE47}">
      <dgm:prSet/>
      <dgm:spPr/>
      <dgm:t>
        <a:bodyPr/>
        <a:lstStyle/>
        <a:p>
          <a:endParaRPr lang="en-US"/>
        </a:p>
      </dgm:t>
    </dgm:pt>
    <dgm:pt modelId="{30570F81-80D5-45DE-846F-BAB5BAA24A5B}" type="sibTrans" cxnId="{6628E061-685B-460D-BEA6-D3BA8C60EE47}">
      <dgm:prSet/>
      <dgm:spPr/>
      <dgm:t>
        <a:bodyPr/>
        <a:lstStyle/>
        <a:p>
          <a:endParaRPr lang="en-US"/>
        </a:p>
      </dgm:t>
    </dgm:pt>
    <dgm:pt modelId="{857A35B9-3CA9-44B6-BF57-E66EFDAF4782}">
      <dgm:prSet/>
      <dgm:spPr/>
      <dgm:t>
        <a:bodyPr/>
        <a:lstStyle/>
        <a:p>
          <a:r>
            <a:rPr lang="en-US" dirty="0"/>
            <a:t>Charity events </a:t>
          </a:r>
          <a:r>
            <a:rPr lang="en-GB" dirty="0"/>
            <a:t>including the Macmillan coffee morning and Xmas Box Appeal event</a:t>
          </a:r>
          <a:endParaRPr lang="en-US" dirty="0"/>
        </a:p>
      </dgm:t>
    </dgm:pt>
    <dgm:pt modelId="{9B5BC0A2-AA5D-42B5-8237-9C8E2ACC9683}" type="parTrans" cxnId="{408831FA-3457-4C0F-BC64-70A1C283099B}">
      <dgm:prSet/>
      <dgm:spPr/>
      <dgm:t>
        <a:bodyPr/>
        <a:lstStyle/>
        <a:p>
          <a:endParaRPr lang="en-US"/>
        </a:p>
      </dgm:t>
    </dgm:pt>
    <dgm:pt modelId="{AAFC9AC2-1D19-465D-8602-AC839ABF9AC7}" type="sibTrans" cxnId="{408831FA-3457-4C0F-BC64-70A1C283099B}">
      <dgm:prSet/>
      <dgm:spPr/>
      <dgm:t>
        <a:bodyPr/>
        <a:lstStyle/>
        <a:p>
          <a:endParaRPr lang="en-US"/>
        </a:p>
      </dgm:t>
    </dgm:pt>
    <dgm:pt modelId="{9E821DF1-7997-4BF1-B5F5-7B9BBAE349F0}">
      <dgm:prSet/>
      <dgm:spPr/>
      <dgm:t>
        <a:bodyPr/>
        <a:lstStyle/>
        <a:p>
          <a:r>
            <a:rPr lang="en-GB" dirty="0"/>
            <a:t>Numerous Village Events</a:t>
          </a:r>
          <a:endParaRPr lang="en-US" dirty="0"/>
        </a:p>
      </dgm:t>
    </dgm:pt>
    <dgm:pt modelId="{15E22EB8-29A3-4EAF-BA0B-B91D6E27D043}" type="parTrans" cxnId="{337CEBE1-EF2A-4552-A544-2522DA5854D2}">
      <dgm:prSet/>
      <dgm:spPr/>
      <dgm:t>
        <a:bodyPr/>
        <a:lstStyle/>
        <a:p>
          <a:endParaRPr lang="en-US"/>
        </a:p>
      </dgm:t>
    </dgm:pt>
    <dgm:pt modelId="{1478159C-8794-4652-9104-9FE53BD1F58F}" type="sibTrans" cxnId="{337CEBE1-EF2A-4552-A544-2522DA5854D2}">
      <dgm:prSet/>
      <dgm:spPr/>
      <dgm:t>
        <a:bodyPr/>
        <a:lstStyle/>
        <a:p>
          <a:endParaRPr lang="en-US"/>
        </a:p>
      </dgm:t>
    </dgm:pt>
    <dgm:pt modelId="{9C140E5D-18E2-4197-BE0A-68C745AED239}" type="pres">
      <dgm:prSet presAssocID="{BC3F663E-2542-44F3-A98A-ED9E1F242BD7}" presName="linear" presStyleCnt="0">
        <dgm:presLayoutVars>
          <dgm:animLvl val="lvl"/>
          <dgm:resizeHandles val="exact"/>
        </dgm:presLayoutVars>
      </dgm:prSet>
      <dgm:spPr/>
    </dgm:pt>
    <dgm:pt modelId="{DCA6C046-A878-444B-BF38-276166973590}" type="pres">
      <dgm:prSet presAssocID="{1538902D-5113-4098-9D7D-494EB35EB372}" presName="parentText" presStyleLbl="node1" presStyleIdx="0" presStyleCnt="7">
        <dgm:presLayoutVars>
          <dgm:chMax val="0"/>
          <dgm:bulletEnabled val="1"/>
        </dgm:presLayoutVars>
      </dgm:prSet>
      <dgm:spPr/>
    </dgm:pt>
    <dgm:pt modelId="{F848389F-F57E-4A7A-8369-A25DD2DB7E60}" type="pres">
      <dgm:prSet presAssocID="{4C6543D2-46C3-4465-8A54-46E075CB3F20}" presName="spacer" presStyleCnt="0"/>
      <dgm:spPr/>
    </dgm:pt>
    <dgm:pt modelId="{09236D86-4A05-46CC-9245-E6E28ED29995}" type="pres">
      <dgm:prSet presAssocID="{AC595AE3-B5BE-4299-8F83-ED601596FBEE}" presName="parentText" presStyleLbl="node1" presStyleIdx="1" presStyleCnt="7">
        <dgm:presLayoutVars>
          <dgm:chMax val="0"/>
          <dgm:bulletEnabled val="1"/>
        </dgm:presLayoutVars>
      </dgm:prSet>
      <dgm:spPr/>
    </dgm:pt>
    <dgm:pt modelId="{AC0045D6-D666-48B3-B935-871BE90270BF}" type="pres">
      <dgm:prSet presAssocID="{EA81541F-FE73-40D7-B738-112DADF9AAF2}" presName="spacer" presStyleCnt="0"/>
      <dgm:spPr/>
    </dgm:pt>
    <dgm:pt modelId="{086C2F60-51DC-4D22-B04E-822124ED8B86}" type="pres">
      <dgm:prSet presAssocID="{B68EAA49-7167-4944-8402-07D61A5C8225}" presName="parentText" presStyleLbl="node1" presStyleIdx="2" presStyleCnt="7">
        <dgm:presLayoutVars>
          <dgm:chMax val="0"/>
          <dgm:bulletEnabled val="1"/>
        </dgm:presLayoutVars>
      </dgm:prSet>
      <dgm:spPr/>
    </dgm:pt>
    <dgm:pt modelId="{34279992-4E68-4C47-965C-C4410C16C062}" type="pres">
      <dgm:prSet presAssocID="{27CA7FC9-8E43-48B0-9C52-51B9854FE9CB}" presName="spacer" presStyleCnt="0"/>
      <dgm:spPr/>
    </dgm:pt>
    <dgm:pt modelId="{BD494CB8-0840-4A4C-ADE7-B951EF88B1AA}" type="pres">
      <dgm:prSet presAssocID="{F5C82496-FD9E-4053-9A15-FB9062142B39}" presName="parentText" presStyleLbl="node1" presStyleIdx="3" presStyleCnt="7" custLinFactNeighborX="-8625" custLinFactNeighborY="-4645">
        <dgm:presLayoutVars>
          <dgm:chMax val="0"/>
          <dgm:bulletEnabled val="1"/>
        </dgm:presLayoutVars>
      </dgm:prSet>
      <dgm:spPr/>
    </dgm:pt>
    <dgm:pt modelId="{31F3272B-472E-455F-9224-323C67CAAD76}" type="pres">
      <dgm:prSet presAssocID="{D88BB6CD-B593-4858-B50F-D9F8032FD7C3}" presName="spacer" presStyleCnt="0"/>
      <dgm:spPr/>
    </dgm:pt>
    <dgm:pt modelId="{7B5B77CB-42ED-4381-9154-C0B3D910E572}" type="pres">
      <dgm:prSet presAssocID="{329A51B2-A258-4CC9-BBE0-44504DC1B763}" presName="parentText" presStyleLbl="node1" presStyleIdx="4" presStyleCnt="7">
        <dgm:presLayoutVars>
          <dgm:chMax val="0"/>
          <dgm:bulletEnabled val="1"/>
        </dgm:presLayoutVars>
      </dgm:prSet>
      <dgm:spPr/>
    </dgm:pt>
    <dgm:pt modelId="{13CA3001-773E-494C-8A00-48C87643F44D}" type="pres">
      <dgm:prSet presAssocID="{30570F81-80D5-45DE-846F-BAB5BAA24A5B}" presName="spacer" presStyleCnt="0"/>
      <dgm:spPr/>
    </dgm:pt>
    <dgm:pt modelId="{369AA874-815B-4EDC-90FB-E900826029E4}" type="pres">
      <dgm:prSet presAssocID="{857A35B9-3CA9-44B6-BF57-E66EFDAF4782}" presName="parentText" presStyleLbl="node1" presStyleIdx="5" presStyleCnt="7">
        <dgm:presLayoutVars>
          <dgm:chMax val="0"/>
          <dgm:bulletEnabled val="1"/>
        </dgm:presLayoutVars>
      </dgm:prSet>
      <dgm:spPr/>
    </dgm:pt>
    <dgm:pt modelId="{D498BF6D-01DC-40B9-A871-35948AC946E5}" type="pres">
      <dgm:prSet presAssocID="{AAFC9AC2-1D19-465D-8602-AC839ABF9AC7}" presName="spacer" presStyleCnt="0"/>
      <dgm:spPr/>
    </dgm:pt>
    <dgm:pt modelId="{4E3A3FC2-F4EF-4663-8C05-B28C47190CA2}" type="pres">
      <dgm:prSet presAssocID="{9E821DF1-7997-4BF1-B5F5-7B9BBAE349F0}" presName="parentText" presStyleLbl="node1" presStyleIdx="6" presStyleCnt="7">
        <dgm:presLayoutVars>
          <dgm:chMax val="0"/>
          <dgm:bulletEnabled val="1"/>
        </dgm:presLayoutVars>
      </dgm:prSet>
      <dgm:spPr/>
    </dgm:pt>
  </dgm:ptLst>
  <dgm:cxnLst>
    <dgm:cxn modelId="{CBDF7C11-68D1-4769-8AE9-D6DE7EE0A19B}" type="presOf" srcId="{9E821DF1-7997-4BF1-B5F5-7B9BBAE349F0}" destId="{4E3A3FC2-F4EF-4663-8C05-B28C47190CA2}" srcOrd="0" destOrd="0" presId="urn:microsoft.com/office/officeart/2005/8/layout/vList2"/>
    <dgm:cxn modelId="{04E2242A-8251-45B1-ACA1-77D17EB2D3C3}" type="presOf" srcId="{F5C82496-FD9E-4053-9A15-FB9062142B39}" destId="{BD494CB8-0840-4A4C-ADE7-B951EF88B1AA}" srcOrd="0" destOrd="0" presId="urn:microsoft.com/office/officeart/2005/8/layout/vList2"/>
    <dgm:cxn modelId="{9BEE9C2C-F1B5-422D-BF44-C042C9734EA4}" srcId="{BC3F663E-2542-44F3-A98A-ED9E1F242BD7}" destId="{1538902D-5113-4098-9D7D-494EB35EB372}" srcOrd="0" destOrd="0" parTransId="{343917E0-F8B8-40C0-9D85-FC1E8E72142D}" sibTransId="{4C6543D2-46C3-4465-8A54-46E075CB3F20}"/>
    <dgm:cxn modelId="{F8AC0D5D-4708-4377-9DEB-85B4ABDE88DB}" srcId="{BC3F663E-2542-44F3-A98A-ED9E1F242BD7}" destId="{B68EAA49-7167-4944-8402-07D61A5C8225}" srcOrd="2" destOrd="0" parTransId="{F645F70E-8DE3-4E45-B7A9-394B7164ED41}" sibTransId="{27CA7FC9-8E43-48B0-9C52-51B9854FE9CB}"/>
    <dgm:cxn modelId="{6628E061-685B-460D-BEA6-D3BA8C60EE47}" srcId="{BC3F663E-2542-44F3-A98A-ED9E1F242BD7}" destId="{329A51B2-A258-4CC9-BBE0-44504DC1B763}" srcOrd="4" destOrd="0" parTransId="{8D8B6193-324B-4F09-89B3-0317C8BA1C43}" sibTransId="{30570F81-80D5-45DE-846F-BAB5BAA24A5B}"/>
    <dgm:cxn modelId="{36863E65-CB1B-4105-8F42-242A6E5CB0CC}" type="presOf" srcId="{329A51B2-A258-4CC9-BBE0-44504DC1B763}" destId="{7B5B77CB-42ED-4381-9154-C0B3D910E572}" srcOrd="0" destOrd="0" presId="urn:microsoft.com/office/officeart/2005/8/layout/vList2"/>
    <dgm:cxn modelId="{88B6C787-1257-47FA-BEAE-F4856DB325FB}" type="presOf" srcId="{857A35B9-3CA9-44B6-BF57-E66EFDAF4782}" destId="{369AA874-815B-4EDC-90FB-E900826029E4}" srcOrd="0" destOrd="0" presId="urn:microsoft.com/office/officeart/2005/8/layout/vList2"/>
    <dgm:cxn modelId="{CFC09293-8977-4F59-98BC-271C9D65B39B}" type="presOf" srcId="{AC595AE3-B5BE-4299-8F83-ED601596FBEE}" destId="{09236D86-4A05-46CC-9245-E6E28ED29995}" srcOrd="0" destOrd="0" presId="urn:microsoft.com/office/officeart/2005/8/layout/vList2"/>
    <dgm:cxn modelId="{71694B9C-C550-490B-9C58-A2FC9C121DC0}" srcId="{BC3F663E-2542-44F3-A98A-ED9E1F242BD7}" destId="{F5C82496-FD9E-4053-9A15-FB9062142B39}" srcOrd="3" destOrd="0" parTransId="{37841BB2-CBE1-470C-805B-A02D762E5947}" sibTransId="{D88BB6CD-B593-4858-B50F-D9F8032FD7C3}"/>
    <dgm:cxn modelId="{73F44AA3-FD97-450E-BC15-C73B34AB076E}" type="presOf" srcId="{1538902D-5113-4098-9D7D-494EB35EB372}" destId="{DCA6C046-A878-444B-BF38-276166973590}" srcOrd="0" destOrd="0" presId="urn:microsoft.com/office/officeart/2005/8/layout/vList2"/>
    <dgm:cxn modelId="{B6624EB2-1E49-4640-B51A-6F6F984D4AE5}" srcId="{BC3F663E-2542-44F3-A98A-ED9E1F242BD7}" destId="{AC595AE3-B5BE-4299-8F83-ED601596FBEE}" srcOrd="1" destOrd="0" parTransId="{18B7B9B3-BCD9-4654-8D89-9EA517AFA783}" sibTransId="{EA81541F-FE73-40D7-B738-112DADF9AAF2}"/>
    <dgm:cxn modelId="{4B527CD7-7F99-48A2-9DF2-DCD4F312102D}" type="presOf" srcId="{B68EAA49-7167-4944-8402-07D61A5C8225}" destId="{086C2F60-51DC-4D22-B04E-822124ED8B86}" srcOrd="0" destOrd="0" presId="urn:microsoft.com/office/officeart/2005/8/layout/vList2"/>
    <dgm:cxn modelId="{337CEBE1-EF2A-4552-A544-2522DA5854D2}" srcId="{BC3F663E-2542-44F3-A98A-ED9E1F242BD7}" destId="{9E821DF1-7997-4BF1-B5F5-7B9BBAE349F0}" srcOrd="6" destOrd="0" parTransId="{15E22EB8-29A3-4EAF-BA0B-B91D6E27D043}" sibTransId="{1478159C-8794-4652-9104-9FE53BD1F58F}"/>
    <dgm:cxn modelId="{6405A5E4-6800-4945-9DBE-528C7FC29E26}" type="presOf" srcId="{BC3F663E-2542-44F3-A98A-ED9E1F242BD7}" destId="{9C140E5D-18E2-4197-BE0A-68C745AED239}" srcOrd="0" destOrd="0" presId="urn:microsoft.com/office/officeart/2005/8/layout/vList2"/>
    <dgm:cxn modelId="{408831FA-3457-4C0F-BC64-70A1C283099B}" srcId="{BC3F663E-2542-44F3-A98A-ED9E1F242BD7}" destId="{857A35B9-3CA9-44B6-BF57-E66EFDAF4782}" srcOrd="5" destOrd="0" parTransId="{9B5BC0A2-AA5D-42B5-8237-9C8E2ACC9683}" sibTransId="{AAFC9AC2-1D19-465D-8602-AC839ABF9AC7}"/>
    <dgm:cxn modelId="{07ADE22D-B1A2-43D6-86E7-B0071CE12C84}" type="presParOf" srcId="{9C140E5D-18E2-4197-BE0A-68C745AED239}" destId="{DCA6C046-A878-444B-BF38-276166973590}" srcOrd="0" destOrd="0" presId="urn:microsoft.com/office/officeart/2005/8/layout/vList2"/>
    <dgm:cxn modelId="{23984169-6250-4822-BD2D-379AC0153D70}" type="presParOf" srcId="{9C140E5D-18E2-4197-BE0A-68C745AED239}" destId="{F848389F-F57E-4A7A-8369-A25DD2DB7E60}" srcOrd="1" destOrd="0" presId="urn:microsoft.com/office/officeart/2005/8/layout/vList2"/>
    <dgm:cxn modelId="{ED480DC6-23C5-4083-86D3-5C559A561415}" type="presParOf" srcId="{9C140E5D-18E2-4197-BE0A-68C745AED239}" destId="{09236D86-4A05-46CC-9245-E6E28ED29995}" srcOrd="2" destOrd="0" presId="urn:microsoft.com/office/officeart/2005/8/layout/vList2"/>
    <dgm:cxn modelId="{7FB3B161-EF36-4F67-A3CF-7A70FAA134E6}" type="presParOf" srcId="{9C140E5D-18E2-4197-BE0A-68C745AED239}" destId="{AC0045D6-D666-48B3-B935-871BE90270BF}" srcOrd="3" destOrd="0" presId="urn:microsoft.com/office/officeart/2005/8/layout/vList2"/>
    <dgm:cxn modelId="{6CEFD795-D92E-4EE1-B4A7-65A0087A18AB}" type="presParOf" srcId="{9C140E5D-18E2-4197-BE0A-68C745AED239}" destId="{086C2F60-51DC-4D22-B04E-822124ED8B86}" srcOrd="4" destOrd="0" presId="urn:microsoft.com/office/officeart/2005/8/layout/vList2"/>
    <dgm:cxn modelId="{1CA1CF87-7FC8-4652-830C-73E086950BF6}" type="presParOf" srcId="{9C140E5D-18E2-4197-BE0A-68C745AED239}" destId="{34279992-4E68-4C47-965C-C4410C16C062}" srcOrd="5" destOrd="0" presId="urn:microsoft.com/office/officeart/2005/8/layout/vList2"/>
    <dgm:cxn modelId="{472C4CC5-30EE-423F-A6BA-539EACA93FF7}" type="presParOf" srcId="{9C140E5D-18E2-4197-BE0A-68C745AED239}" destId="{BD494CB8-0840-4A4C-ADE7-B951EF88B1AA}" srcOrd="6" destOrd="0" presId="urn:microsoft.com/office/officeart/2005/8/layout/vList2"/>
    <dgm:cxn modelId="{E03697E3-E03E-4B68-8BB3-6CD4488D8731}" type="presParOf" srcId="{9C140E5D-18E2-4197-BE0A-68C745AED239}" destId="{31F3272B-472E-455F-9224-323C67CAAD76}" srcOrd="7" destOrd="0" presId="urn:microsoft.com/office/officeart/2005/8/layout/vList2"/>
    <dgm:cxn modelId="{8E322910-80C3-40FD-B90A-C883E98D6D2F}" type="presParOf" srcId="{9C140E5D-18E2-4197-BE0A-68C745AED239}" destId="{7B5B77CB-42ED-4381-9154-C0B3D910E572}" srcOrd="8" destOrd="0" presId="urn:microsoft.com/office/officeart/2005/8/layout/vList2"/>
    <dgm:cxn modelId="{ABFC5E71-F6BC-4598-BC83-0441A411E6B2}" type="presParOf" srcId="{9C140E5D-18E2-4197-BE0A-68C745AED239}" destId="{13CA3001-773E-494C-8A00-48C87643F44D}" srcOrd="9" destOrd="0" presId="urn:microsoft.com/office/officeart/2005/8/layout/vList2"/>
    <dgm:cxn modelId="{8122942E-EF1C-4748-816F-7161A25996E5}" type="presParOf" srcId="{9C140E5D-18E2-4197-BE0A-68C745AED239}" destId="{369AA874-815B-4EDC-90FB-E900826029E4}" srcOrd="10" destOrd="0" presId="urn:microsoft.com/office/officeart/2005/8/layout/vList2"/>
    <dgm:cxn modelId="{3C53EAC2-DEB1-45B6-8A13-30A52C00D841}" type="presParOf" srcId="{9C140E5D-18E2-4197-BE0A-68C745AED239}" destId="{D498BF6D-01DC-40B9-A871-35948AC946E5}" srcOrd="11" destOrd="0" presId="urn:microsoft.com/office/officeart/2005/8/layout/vList2"/>
    <dgm:cxn modelId="{ED75DEA5-C36C-44C6-A7F3-E9D85FB6B10C}" type="presParOf" srcId="{9C140E5D-18E2-4197-BE0A-68C745AED239}" destId="{4E3A3FC2-F4EF-4663-8C05-B28C47190CA2}"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AC76AE-0397-49CE-B016-5A269E912C2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5659B4D4-C36A-4409-BFC9-C6DD30969ED5}">
      <dgm:prSet/>
      <dgm:spPr/>
      <dgm:t>
        <a:bodyPr/>
        <a:lstStyle/>
        <a:p>
          <a:r>
            <a:rPr lang="en-GB" dirty="0"/>
            <a:t>The TCC ensure the village hall is utilised fully for village events to benefit Thurgarton Villagers</a:t>
          </a:r>
          <a:endParaRPr lang="en-US" dirty="0"/>
        </a:p>
      </dgm:t>
    </dgm:pt>
    <dgm:pt modelId="{DEFC4F9E-047C-4757-87B2-6FC6084FAAD2}" type="parTrans" cxnId="{9AF6A45A-DC60-4FAB-B976-73E37ECB3251}">
      <dgm:prSet/>
      <dgm:spPr/>
      <dgm:t>
        <a:bodyPr/>
        <a:lstStyle/>
        <a:p>
          <a:endParaRPr lang="en-US"/>
        </a:p>
      </dgm:t>
    </dgm:pt>
    <dgm:pt modelId="{8496B430-6951-4BE3-AC27-9565F0407CAC}" type="sibTrans" cxnId="{9AF6A45A-DC60-4FAB-B976-73E37ECB3251}">
      <dgm:prSet/>
      <dgm:spPr/>
      <dgm:t>
        <a:bodyPr/>
        <a:lstStyle/>
        <a:p>
          <a:endParaRPr lang="en-US"/>
        </a:p>
      </dgm:t>
    </dgm:pt>
    <dgm:pt modelId="{D5CBD323-B0C7-4755-8EF1-0F64F9EE5772}">
      <dgm:prSet/>
      <dgm:spPr/>
      <dgm:t>
        <a:bodyPr/>
        <a:lstStyle/>
        <a:p>
          <a:r>
            <a:rPr lang="en-GB" dirty="0"/>
            <a:t>Easter breakfast 2025</a:t>
          </a:r>
        </a:p>
        <a:p>
          <a:r>
            <a:rPr lang="en-GB" dirty="0">
              <a:solidFill>
                <a:schemeClr val="tx1"/>
              </a:solidFill>
            </a:rPr>
            <a:t>80 attendees</a:t>
          </a:r>
          <a:endParaRPr lang="en-US" dirty="0">
            <a:solidFill>
              <a:schemeClr val="tx1"/>
            </a:solidFill>
          </a:endParaRPr>
        </a:p>
      </dgm:t>
    </dgm:pt>
    <dgm:pt modelId="{68F3546A-26B7-4D54-9FF5-EC0BF7951E8F}" type="parTrans" cxnId="{B8D186E2-0722-4CFA-AD5A-C39A7C76C306}">
      <dgm:prSet/>
      <dgm:spPr/>
      <dgm:t>
        <a:bodyPr/>
        <a:lstStyle/>
        <a:p>
          <a:endParaRPr lang="en-US"/>
        </a:p>
      </dgm:t>
    </dgm:pt>
    <dgm:pt modelId="{4976900B-7C55-4475-A598-6C19BDD7BEEA}" type="sibTrans" cxnId="{B8D186E2-0722-4CFA-AD5A-C39A7C76C306}">
      <dgm:prSet/>
      <dgm:spPr/>
      <dgm:t>
        <a:bodyPr/>
        <a:lstStyle/>
        <a:p>
          <a:endParaRPr lang="en-US"/>
        </a:p>
      </dgm:t>
    </dgm:pt>
    <dgm:pt modelId="{448B153A-7453-4703-9374-C901633EF6CD}">
      <dgm:prSet/>
      <dgm:spPr/>
      <dgm:t>
        <a:bodyPr/>
        <a:lstStyle/>
        <a:p>
          <a:r>
            <a:rPr lang="en-GB" dirty="0"/>
            <a:t>2 x Wine tastings (Summer and Xmas)</a:t>
          </a:r>
        </a:p>
        <a:p>
          <a:r>
            <a:rPr lang="en-GB" dirty="0">
              <a:solidFill>
                <a:schemeClr val="tx1"/>
              </a:solidFill>
            </a:rPr>
            <a:t>70 attendees</a:t>
          </a:r>
          <a:endParaRPr lang="en-US" dirty="0">
            <a:solidFill>
              <a:schemeClr val="tx1"/>
            </a:solidFill>
          </a:endParaRPr>
        </a:p>
      </dgm:t>
    </dgm:pt>
    <dgm:pt modelId="{6EF01A97-BF7A-4A4B-B496-A007513FBEAF}" type="parTrans" cxnId="{12C7C7B9-A837-4F2A-BFC1-BA3384DAE71F}">
      <dgm:prSet/>
      <dgm:spPr/>
      <dgm:t>
        <a:bodyPr/>
        <a:lstStyle/>
        <a:p>
          <a:endParaRPr lang="en-US"/>
        </a:p>
      </dgm:t>
    </dgm:pt>
    <dgm:pt modelId="{287E7704-75E8-4082-AAD7-8BD2AA8BF5D4}" type="sibTrans" cxnId="{12C7C7B9-A837-4F2A-BFC1-BA3384DAE71F}">
      <dgm:prSet/>
      <dgm:spPr/>
      <dgm:t>
        <a:bodyPr/>
        <a:lstStyle/>
        <a:p>
          <a:endParaRPr lang="en-US"/>
        </a:p>
      </dgm:t>
    </dgm:pt>
    <dgm:pt modelId="{99D53638-7009-4B5B-BF71-E9BE47122E53}">
      <dgm:prSet/>
      <dgm:spPr/>
      <dgm:t>
        <a:bodyPr/>
        <a:lstStyle/>
        <a:p>
          <a:r>
            <a:rPr lang="en-GB" dirty="0"/>
            <a:t>Xmas Box Event</a:t>
          </a:r>
        </a:p>
        <a:p>
          <a:r>
            <a:rPr lang="en-GB" dirty="0">
              <a:solidFill>
                <a:schemeClr val="tx1"/>
              </a:solidFill>
            </a:rPr>
            <a:t>30 attendees</a:t>
          </a:r>
          <a:endParaRPr lang="en-US" dirty="0">
            <a:solidFill>
              <a:schemeClr val="tx1"/>
            </a:solidFill>
          </a:endParaRPr>
        </a:p>
      </dgm:t>
    </dgm:pt>
    <dgm:pt modelId="{A25F94D9-D57B-47DC-929D-A4E4E5946CF1}" type="parTrans" cxnId="{98064398-29D3-4727-A032-53960BF1A57B}">
      <dgm:prSet/>
      <dgm:spPr/>
      <dgm:t>
        <a:bodyPr/>
        <a:lstStyle/>
        <a:p>
          <a:endParaRPr lang="en-US"/>
        </a:p>
      </dgm:t>
    </dgm:pt>
    <dgm:pt modelId="{559B8B75-900C-42C5-ACAA-30C434C0A0B7}" type="sibTrans" cxnId="{98064398-29D3-4727-A032-53960BF1A57B}">
      <dgm:prSet/>
      <dgm:spPr/>
      <dgm:t>
        <a:bodyPr/>
        <a:lstStyle/>
        <a:p>
          <a:endParaRPr lang="en-US"/>
        </a:p>
      </dgm:t>
    </dgm:pt>
    <dgm:pt modelId="{19433152-B47F-4CB4-90D4-6033DAD46A3D}">
      <dgm:prSet/>
      <dgm:spPr/>
      <dgm:t>
        <a:bodyPr/>
        <a:lstStyle/>
        <a:p>
          <a:r>
            <a:rPr lang="en-US" dirty="0"/>
            <a:t>Quiz Night</a:t>
          </a:r>
        </a:p>
        <a:p>
          <a:r>
            <a:rPr lang="en-US" dirty="0">
              <a:solidFill>
                <a:schemeClr val="tx1"/>
              </a:solidFill>
            </a:rPr>
            <a:t>45 Attendees</a:t>
          </a:r>
        </a:p>
      </dgm:t>
    </dgm:pt>
    <dgm:pt modelId="{AB4EEADF-E620-4BCB-B938-3BBEC30F998F}" type="parTrans" cxnId="{46BCD799-790C-4CC7-B1CD-C698776D29FD}">
      <dgm:prSet/>
      <dgm:spPr/>
      <dgm:t>
        <a:bodyPr/>
        <a:lstStyle/>
        <a:p>
          <a:endParaRPr lang="en-US"/>
        </a:p>
      </dgm:t>
    </dgm:pt>
    <dgm:pt modelId="{C0682277-A527-4D8C-BFD6-85E77E2B0F26}" type="sibTrans" cxnId="{46BCD799-790C-4CC7-B1CD-C698776D29FD}">
      <dgm:prSet/>
      <dgm:spPr/>
      <dgm:t>
        <a:bodyPr/>
        <a:lstStyle/>
        <a:p>
          <a:endParaRPr lang="en-US"/>
        </a:p>
      </dgm:t>
    </dgm:pt>
    <dgm:pt modelId="{506ACB3B-7ED2-459A-ABBD-192E8C4506C5}" type="pres">
      <dgm:prSet presAssocID="{ACAC76AE-0397-49CE-B016-5A269E912C2C}" presName="Name0" presStyleCnt="0">
        <dgm:presLayoutVars>
          <dgm:dir/>
          <dgm:animLvl val="lvl"/>
          <dgm:resizeHandles val="exact"/>
        </dgm:presLayoutVars>
      </dgm:prSet>
      <dgm:spPr/>
    </dgm:pt>
    <dgm:pt modelId="{22909BE9-8498-41A8-8D95-669CEC9688F5}" type="pres">
      <dgm:prSet presAssocID="{5659B4D4-C36A-4409-BFC9-C6DD30969ED5}" presName="linNode" presStyleCnt="0"/>
      <dgm:spPr/>
    </dgm:pt>
    <dgm:pt modelId="{57A158A7-2CD5-4E8E-BF9C-34C07C7C4882}" type="pres">
      <dgm:prSet presAssocID="{5659B4D4-C36A-4409-BFC9-C6DD30969ED5}" presName="parentText" presStyleLbl="node1" presStyleIdx="0" presStyleCnt="5">
        <dgm:presLayoutVars>
          <dgm:chMax val="1"/>
          <dgm:bulletEnabled val="1"/>
        </dgm:presLayoutVars>
      </dgm:prSet>
      <dgm:spPr/>
    </dgm:pt>
    <dgm:pt modelId="{2BD88B2C-111D-4FE8-9EE4-2D2EF75A55D8}" type="pres">
      <dgm:prSet presAssocID="{8496B430-6951-4BE3-AC27-9565F0407CAC}" presName="sp" presStyleCnt="0"/>
      <dgm:spPr/>
    </dgm:pt>
    <dgm:pt modelId="{F94410B8-ED44-413D-8128-6C1949B21386}" type="pres">
      <dgm:prSet presAssocID="{D5CBD323-B0C7-4755-8EF1-0F64F9EE5772}" presName="linNode" presStyleCnt="0"/>
      <dgm:spPr/>
    </dgm:pt>
    <dgm:pt modelId="{BB741662-6A90-4083-A4E5-B59A849C553E}" type="pres">
      <dgm:prSet presAssocID="{D5CBD323-B0C7-4755-8EF1-0F64F9EE5772}" presName="parentText" presStyleLbl="node1" presStyleIdx="1" presStyleCnt="5">
        <dgm:presLayoutVars>
          <dgm:chMax val="1"/>
          <dgm:bulletEnabled val="1"/>
        </dgm:presLayoutVars>
      </dgm:prSet>
      <dgm:spPr/>
    </dgm:pt>
    <dgm:pt modelId="{FEF9B9C1-FA19-4653-9F9F-D5C372913E7E}" type="pres">
      <dgm:prSet presAssocID="{4976900B-7C55-4475-A598-6C19BDD7BEEA}" presName="sp" presStyleCnt="0"/>
      <dgm:spPr/>
    </dgm:pt>
    <dgm:pt modelId="{8B1B1D4D-04DA-4D08-950F-565FB0CD5D6C}" type="pres">
      <dgm:prSet presAssocID="{448B153A-7453-4703-9374-C901633EF6CD}" presName="linNode" presStyleCnt="0"/>
      <dgm:spPr/>
    </dgm:pt>
    <dgm:pt modelId="{9BF29598-8C1D-4C87-8E48-4873E1256373}" type="pres">
      <dgm:prSet presAssocID="{448B153A-7453-4703-9374-C901633EF6CD}" presName="parentText" presStyleLbl="node1" presStyleIdx="2" presStyleCnt="5">
        <dgm:presLayoutVars>
          <dgm:chMax val="1"/>
          <dgm:bulletEnabled val="1"/>
        </dgm:presLayoutVars>
      </dgm:prSet>
      <dgm:spPr/>
    </dgm:pt>
    <dgm:pt modelId="{C4C231F6-C0B6-4B5B-BA6B-C603F9D3FFF9}" type="pres">
      <dgm:prSet presAssocID="{287E7704-75E8-4082-AAD7-8BD2AA8BF5D4}" presName="sp" presStyleCnt="0"/>
      <dgm:spPr/>
    </dgm:pt>
    <dgm:pt modelId="{0F47BF6B-6654-473B-9D46-2E2370CFBBA1}" type="pres">
      <dgm:prSet presAssocID="{99D53638-7009-4B5B-BF71-E9BE47122E53}" presName="linNode" presStyleCnt="0"/>
      <dgm:spPr/>
    </dgm:pt>
    <dgm:pt modelId="{777BE2B1-C648-45C1-9D53-73D388634D1F}" type="pres">
      <dgm:prSet presAssocID="{99D53638-7009-4B5B-BF71-E9BE47122E53}" presName="parentText" presStyleLbl="node1" presStyleIdx="3" presStyleCnt="5">
        <dgm:presLayoutVars>
          <dgm:chMax val="1"/>
          <dgm:bulletEnabled val="1"/>
        </dgm:presLayoutVars>
      </dgm:prSet>
      <dgm:spPr/>
    </dgm:pt>
    <dgm:pt modelId="{43F020DC-2F9D-4647-8AD8-A158D8950A29}" type="pres">
      <dgm:prSet presAssocID="{559B8B75-900C-42C5-ACAA-30C434C0A0B7}" presName="sp" presStyleCnt="0"/>
      <dgm:spPr/>
    </dgm:pt>
    <dgm:pt modelId="{024518C9-A37E-4B38-B46F-3F269C65B241}" type="pres">
      <dgm:prSet presAssocID="{19433152-B47F-4CB4-90D4-6033DAD46A3D}" presName="linNode" presStyleCnt="0"/>
      <dgm:spPr/>
    </dgm:pt>
    <dgm:pt modelId="{9EA561B2-65BC-46BA-A987-F669AA8DB015}" type="pres">
      <dgm:prSet presAssocID="{19433152-B47F-4CB4-90D4-6033DAD46A3D}" presName="parentText" presStyleLbl="node1" presStyleIdx="4" presStyleCnt="5">
        <dgm:presLayoutVars>
          <dgm:chMax val="1"/>
          <dgm:bulletEnabled val="1"/>
        </dgm:presLayoutVars>
      </dgm:prSet>
      <dgm:spPr/>
    </dgm:pt>
  </dgm:ptLst>
  <dgm:cxnLst>
    <dgm:cxn modelId="{000CB758-8EAF-4603-84E1-6475EECABAC3}" type="presOf" srcId="{ACAC76AE-0397-49CE-B016-5A269E912C2C}" destId="{506ACB3B-7ED2-459A-ABBD-192E8C4506C5}" srcOrd="0" destOrd="0" presId="urn:microsoft.com/office/officeart/2005/8/layout/vList5"/>
    <dgm:cxn modelId="{9AF6A45A-DC60-4FAB-B976-73E37ECB3251}" srcId="{ACAC76AE-0397-49CE-B016-5A269E912C2C}" destId="{5659B4D4-C36A-4409-BFC9-C6DD30969ED5}" srcOrd="0" destOrd="0" parTransId="{DEFC4F9E-047C-4757-87B2-6FC6084FAAD2}" sibTransId="{8496B430-6951-4BE3-AC27-9565F0407CAC}"/>
    <dgm:cxn modelId="{37C0416F-BBFB-4D9C-B1CC-DFE8234ABCB7}" type="presOf" srcId="{19433152-B47F-4CB4-90D4-6033DAD46A3D}" destId="{9EA561B2-65BC-46BA-A987-F669AA8DB015}" srcOrd="0" destOrd="0" presId="urn:microsoft.com/office/officeart/2005/8/layout/vList5"/>
    <dgm:cxn modelId="{7ADC317C-7355-4070-AB9E-18A28AD834FC}" type="presOf" srcId="{D5CBD323-B0C7-4755-8EF1-0F64F9EE5772}" destId="{BB741662-6A90-4083-A4E5-B59A849C553E}" srcOrd="0" destOrd="0" presId="urn:microsoft.com/office/officeart/2005/8/layout/vList5"/>
    <dgm:cxn modelId="{FB878C7E-8B96-4D27-A8EC-3780C6BCEB7A}" type="presOf" srcId="{99D53638-7009-4B5B-BF71-E9BE47122E53}" destId="{777BE2B1-C648-45C1-9D53-73D388634D1F}" srcOrd="0" destOrd="0" presId="urn:microsoft.com/office/officeart/2005/8/layout/vList5"/>
    <dgm:cxn modelId="{98064398-29D3-4727-A032-53960BF1A57B}" srcId="{ACAC76AE-0397-49CE-B016-5A269E912C2C}" destId="{99D53638-7009-4B5B-BF71-E9BE47122E53}" srcOrd="3" destOrd="0" parTransId="{A25F94D9-D57B-47DC-929D-A4E4E5946CF1}" sibTransId="{559B8B75-900C-42C5-ACAA-30C434C0A0B7}"/>
    <dgm:cxn modelId="{46BCD799-790C-4CC7-B1CD-C698776D29FD}" srcId="{ACAC76AE-0397-49CE-B016-5A269E912C2C}" destId="{19433152-B47F-4CB4-90D4-6033DAD46A3D}" srcOrd="4" destOrd="0" parTransId="{AB4EEADF-E620-4BCB-B938-3BBEC30F998F}" sibTransId="{C0682277-A527-4D8C-BFD6-85E77E2B0F26}"/>
    <dgm:cxn modelId="{4257F9A2-DBFA-48E6-8F98-56A06B0FA38F}" type="presOf" srcId="{5659B4D4-C36A-4409-BFC9-C6DD30969ED5}" destId="{57A158A7-2CD5-4E8E-BF9C-34C07C7C4882}" srcOrd="0" destOrd="0" presId="urn:microsoft.com/office/officeart/2005/8/layout/vList5"/>
    <dgm:cxn modelId="{12C7C7B9-A837-4F2A-BFC1-BA3384DAE71F}" srcId="{ACAC76AE-0397-49CE-B016-5A269E912C2C}" destId="{448B153A-7453-4703-9374-C901633EF6CD}" srcOrd="2" destOrd="0" parTransId="{6EF01A97-BF7A-4A4B-B496-A007513FBEAF}" sibTransId="{287E7704-75E8-4082-AAD7-8BD2AA8BF5D4}"/>
    <dgm:cxn modelId="{DA207DC4-90F1-4E0B-A8C3-3524E58B2E07}" type="presOf" srcId="{448B153A-7453-4703-9374-C901633EF6CD}" destId="{9BF29598-8C1D-4C87-8E48-4873E1256373}" srcOrd="0" destOrd="0" presId="urn:microsoft.com/office/officeart/2005/8/layout/vList5"/>
    <dgm:cxn modelId="{B8D186E2-0722-4CFA-AD5A-C39A7C76C306}" srcId="{ACAC76AE-0397-49CE-B016-5A269E912C2C}" destId="{D5CBD323-B0C7-4755-8EF1-0F64F9EE5772}" srcOrd="1" destOrd="0" parTransId="{68F3546A-26B7-4D54-9FF5-EC0BF7951E8F}" sibTransId="{4976900B-7C55-4475-A598-6C19BDD7BEEA}"/>
    <dgm:cxn modelId="{E68C0527-54D2-4DBF-B753-E4D09F67F21D}" type="presParOf" srcId="{506ACB3B-7ED2-459A-ABBD-192E8C4506C5}" destId="{22909BE9-8498-41A8-8D95-669CEC9688F5}" srcOrd="0" destOrd="0" presId="urn:microsoft.com/office/officeart/2005/8/layout/vList5"/>
    <dgm:cxn modelId="{1A28BD63-1763-4630-99BC-38F22E46FC80}" type="presParOf" srcId="{22909BE9-8498-41A8-8D95-669CEC9688F5}" destId="{57A158A7-2CD5-4E8E-BF9C-34C07C7C4882}" srcOrd="0" destOrd="0" presId="urn:microsoft.com/office/officeart/2005/8/layout/vList5"/>
    <dgm:cxn modelId="{3EF3E89F-665A-4FEB-9A25-76CFA2317840}" type="presParOf" srcId="{506ACB3B-7ED2-459A-ABBD-192E8C4506C5}" destId="{2BD88B2C-111D-4FE8-9EE4-2D2EF75A55D8}" srcOrd="1" destOrd="0" presId="urn:microsoft.com/office/officeart/2005/8/layout/vList5"/>
    <dgm:cxn modelId="{0B890D4D-1894-4CA4-B757-6FFC437C7936}" type="presParOf" srcId="{506ACB3B-7ED2-459A-ABBD-192E8C4506C5}" destId="{F94410B8-ED44-413D-8128-6C1949B21386}" srcOrd="2" destOrd="0" presId="urn:microsoft.com/office/officeart/2005/8/layout/vList5"/>
    <dgm:cxn modelId="{7686A743-9453-43E5-8B65-EFC2AC5D5BE2}" type="presParOf" srcId="{F94410B8-ED44-413D-8128-6C1949B21386}" destId="{BB741662-6A90-4083-A4E5-B59A849C553E}" srcOrd="0" destOrd="0" presId="urn:microsoft.com/office/officeart/2005/8/layout/vList5"/>
    <dgm:cxn modelId="{9E462EC6-24EC-48D5-98F2-C63B1DC2C8B7}" type="presParOf" srcId="{506ACB3B-7ED2-459A-ABBD-192E8C4506C5}" destId="{FEF9B9C1-FA19-4653-9F9F-D5C372913E7E}" srcOrd="3" destOrd="0" presId="urn:microsoft.com/office/officeart/2005/8/layout/vList5"/>
    <dgm:cxn modelId="{FD5AD5A9-E4E8-4D76-B0C2-E6150841BA20}" type="presParOf" srcId="{506ACB3B-7ED2-459A-ABBD-192E8C4506C5}" destId="{8B1B1D4D-04DA-4D08-950F-565FB0CD5D6C}" srcOrd="4" destOrd="0" presId="urn:microsoft.com/office/officeart/2005/8/layout/vList5"/>
    <dgm:cxn modelId="{4D9C2431-B0BF-4B24-87EA-087DA23EF222}" type="presParOf" srcId="{8B1B1D4D-04DA-4D08-950F-565FB0CD5D6C}" destId="{9BF29598-8C1D-4C87-8E48-4873E1256373}" srcOrd="0" destOrd="0" presId="urn:microsoft.com/office/officeart/2005/8/layout/vList5"/>
    <dgm:cxn modelId="{5F6C9606-0594-4937-967E-44D9C9DAB228}" type="presParOf" srcId="{506ACB3B-7ED2-459A-ABBD-192E8C4506C5}" destId="{C4C231F6-C0B6-4B5B-BA6B-C603F9D3FFF9}" srcOrd="5" destOrd="0" presId="urn:microsoft.com/office/officeart/2005/8/layout/vList5"/>
    <dgm:cxn modelId="{1269D0AB-5120-45D2-84BB-CF96A8DDC2C8}" type="presParOf" srcId="{506ACB3B-7ED2-459A-ABBD-192E8C4506C5}" destId="{0F47BF6B-6654-473B-9D46-2E2370CFBBA1}" srcOrd="6" destOrd="0" presId="urn:microsoft.com/office/officeart/2005/8/layout/vList5"/>
    <dgm:cxn modelId="{718998E5-42CA-427F-9E88-E01BE247606F}" type="presParOf" srcId="{0F47BF6B-6654-473B-9D46-2E2370CFBBA1}" destId="{777BE2B1-C648-45C1-9D53-73D388634D1F}" srcOrd="0" destOrd="0" presId="urn:microsoft.com/office/officeart/2005/8/layout/vList5"/>
    <dgm:cxn modelId="{21541F17-1652-4A59-BA84-6D85A449BF95}" type="presParOf" srcId="{506ACB3B-7ED2-459A-ABBD-192E8C4506C5}" destId="{43F020DC-2F9D-4647-8AD8-A158D8950A29}" srcOrd="7" destOrd="0" presId="urn:microsoft.com/office/officeart/2005/8/layout/vList5"/>
    <dgm:cxn modelId="{A30F4E45-28D9-4138-B5F1-A0CBB22FB953}" type="presParOf" srcId="{506ACB3B-7ED2-459A-ABBD-192E8C4506C5}" destId="{024518C9-A37E-4B38-B46F-3F269C65B241}" srcOrd="8" destOrd="0" presId="urn:microsoft.com/office/officeart/2005/8/layout/vList5"/>
    <dgm:cxn modelId="{A9CEAE67-5662-4C8D-84C9-853EF3B55656}" type="presParOf" srcId="{024518C9-A37E-4B38-B46F-3F269C65B241}" destId="{9EA561B2-65BC-46BA-A987-F669AA8DB015}"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64630CC-B40C-4875-B4D6-016325471B32}" type="doc">
      <dgm:prSet loTypeId="urn:microsoft.com/office/officeart/2018/2/layout/IconCircle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9BC186D-BB62-4B4C-B2A8-1AF3BEC043DA}">
      <dgm:prSet custT="1"/>
      <dgm:spPr/>
      <dgm:t>
        <a:bodyPr/>
        <a:lstStyle/>
        <a:p>
          <a:r>
            <a:rPr lang="en-GB" sz="2000" dirty="0"/>
            <a:t>The TCC welcome comments and suggestions to help us improve the service we provide and to report hall maintenance issues.</a:t>
          </a:r>
        </a:p>
        <a:p>
          <a:endParaRPr lang="en-US" sz="2000" dirty="0"/>
        </a:p>
        <a:p>
          <a:r>
            <a:rPr lang="en-US" sz="2000" dirty="0"/>
            <a:t>Also, we need your help. If you hear of anyone starting a class or group who needs a village hall, please recommend Thurgarton Village Hall</a:t>
          </a:r>
          <a:r>
            <a:rPr lang="en-US" sz="1800" dirty="0"/>
            <a:t>.</a:t>
          </a:r>
        </a:p>
      </dgm:t>
    </dgm:pt>
    <dgm:pt modelId="{177788F4-AB8A-46D8-9F27-F1B5B8028A2D}" type="parTrans" cxnId="{CF228366-F4A7-44D3-B6A9-187BBAC60AF3}">
      <dgm:prSet/>
      <dgm:spPr/>
      <dgm:t>
        <a:bodyPr/>
        <a:lstStyle/>
        <a:p>
          <a:endParaRPr lang="en-US"/>
        </a:p>
      </dgm:t>
    </dgm:pt>
    <dgm:pt modelId="{F3ED1542-6801-4B4B-839C-C64F101748B2}" type="sibTrans" cxnId="{CF228366-F4A7-44D3-B6A9-187BBAC60AF3}">
      <dgm:prSet/>
      <dgm:spPr/>
      <dgm:t>
        <a:bodyPr/>
        <a:lstStyle/>
        <a:p>
          <a:endParaRPr lang="en-US"/>
        </a:p>
      </dgm:t>
    </dgm:pt>
    <dgm:pt modelId="{B1271E50-B63D-4580-9066-EC0AD7372E1D}">
      <dgm:prSet/>
      <dgm:spPr/>
      <dgm:t>
        <a:bodyPr/>
        <a:lstStyle/>
        <a:p>
          <a:r>
            <a:rPr lang="en-GB">
              <a:hlinkClick xmlns:r="http://schemas.openxmlformats.org/officeDocument/2006/relationships" r:id="rId1"/>
            </a:rPr>
            <a:t>villagehall.thurgarton@gmail.com</a:t>
          </a:r>
          <a:endParaRPr lang="en-US"/>
        </a:p>
      </dgm:t>
    </dgm:pt>
    <dgm:pt modelId="{C568DF58-52C4-4818-9440-A1C9C6B2E317}" type="parTrans" cxnId="{2F9DC83E-D21F-456B-BDE0-E956836158DA}">
      <dgm:prSet/>
      <dgm:spPr/>
      <dgm:t>
        <a:bodyPr/>
        <a:lstStyle/>
        <a:p>
          <a:endParaRPr lang="en-US"/>
        </a:p>
      </dgm:t>
    </dgm:pt>
    <dgm:pt modelId="{FCB354D9-3621-451C-B77E-C29890C8E8BA}" type="sibTrans" cxnId="{2F9DC83E-D21F-456B-BDE0-E956836158DA}">
      <dgm:prSet/>
      <dgm:spPr/>
      <dgm:t>
        <a:bodyPr/>
        <a:lstStyle/>
        <a:p>
          <a:endParaRPr lang="en-US"/>
        </a:p>
      </dgm:t>
    </dgm:pt>
    <dgm:pt modelId="{309109CE-1610-4D21-8971-E492DA073C7F}" type="pres">
      <dgm:prSet presAssocID="{464630CC-B40C-4875-B4D6-016325471B32}" presName="root" presStyleCnt="0">
        <dgm:presLayoutVars>
          <dgm:dir/>
          <dgm:resizeHandles val="exact"/>
        </dgm:presLayoutVars>
      </dgm:prSet>
      <dgm:spPr/>
    </dgm:pt>
    <dgm:pt modelId="{223A872F-52AC-4422-AFC7-E460494AD735}" type="pres">
      <dgm:prSet presAssocID="{464630CC-B40C-4875-B4D6-016325471B32}" presName="container" presStyleCnt="0">
        <dgm:presLayoutVars>
          <dgm:dir/>
          <dgm:resizeHandles val="exact"/>
        </dgm:presLayoutVars>
      </dgm:prSet>
      <dgm:spPr/>
    </dgm:pt>
    <dgm:pt modelId="{8A050ADB-0B0D-403B-A585-DF70B108165E}" type="pres">
      <dgm:prSet presAssocID="{29BC186D-BB62-4B4C-B2A8-1AF3BEC043DA}" presName="compNode" presStyleCnt="0"/>
      <dgm:spPr/>
    </dgm:pt>
    <dgm:pt modelId="{91E714B0-E375-481B-8F94-941BD72CB8CC}" type="pres">
      <dgm:prSet presAssocID="{29BC186D-BB62-4B4C-B2A8-1AF3BEC043DA}" presName="iconBgRect" presStyleLbl="bgShp" presStyleIdx="0" presStyleCnt="2"/>
      <dgm:spPr/>
    </dgm:pt>
    <dgm:pt modelId="{5581D3E1-DABC-4FD7-8871-BAF6E2D08C16}" type="pres">
      <dgm:prSet presAssocID="{29BC186D-BB62-4B4C-B2A8-1AF3BEC043D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E9FDE9E8-639C-48A9-9B8E-DADFB5635342}" type="pres">
      <dgm:prSet presAssocID="{29BC186D-BB62-4B4C-B2A8-1AF3BEC043DA}" presName="spaceRect" presStyleCnt="0"/>
      <dgm:spPr/>
    </dgm:pt>
    <dgm:pt modelId="{0BE14897-62CD-4CFF-959E-44AB3948F855}" type="pres">
      <dgm:prSet presAssocID="{29BC186D-BB62-4B4C-B2A8-1AF3BEC043DA}" presName="textRect" presStyleLbl="revTx" presStyleIdx="0" presStyleCnt="2" custLinFactNeighborX="282" custLinFactNeighborY="-13298">
        <dgm:presLayoutVars>
          <dgm:chMax val="1"/>
          <dgm:chPref val="1"/>
        </dgm:presLayoutVars>
      </dgm:prSet>
      <dgm:spPr/>
    </dgm:pt>
    <dgm:pt modelId="{8997A3B2-6AE8-46FE-8132-E3D045088E1F}" type="pres">
      <dgm:prSet presAssocID="{F3ED1542-6801-4B4B-839C-C64F101748B2}" presName="sibTrans" presStyleLbl="sibTrans2D1" presStyleIdx="0" presStyleCnt="0"/>
      <dgm:spPr/>
    </dgm:pt>
    <dgm:pt modelId="{35481C5B-A953-41A0-836B-333A6C545CA0}" type="pres">
      <dgm:prSet presAssocID="{B1271E50-B63D-4580-9066-EC0AD7372E1D}" presName="compNode" presStyleCnt="0"/>
      <dgm:spPr/>
    </dgm:pt>
    <dgm:pt modelId="{43E68102-086A-4FD7-847F-4538A0063D41}" type="pres">
      <dgm:prSet presAssocID="{B1271E50-B63D-4580-9066-EC0AD7372E1D}" presName="iconBgRect" presStyleLbl="bgShp" presStyleIdx="1" presStyleCnt="2"/>
      <dgm:spPr/>
    </dgm:pt>
    <dgm:pt modelId="{0A192ABD-F582-4FC9-A301-13BA0D916B11}" type="pres">
      <dgm:prSet presAssocID="{B1271E50-B63D-4580-9066-EC0AD7372E1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mail"/>
        </a:ext>
      </dgm:extLst>
    </dgm:pt>
    <dgm:pt modelId="{2E037664-4454-43B1-94E5-F2BB71FAFFBE}" type="pres">
      <dgm:prSet presAssocID="{B1271E50-B63D-4580-9066-EC0AD7372E1D}" presName="spaceRect" presStyleCnt="0"/>
      <dgm:spPr/>
    </dgm:pt>
    <dgm:pt modelId="{403A1678-58CF-47FC-B2D9-5EDE9EB912C9}" type="pres">
      <dgm:prSet presAssocID="{B1271E50-B63D-4580-9066-EC0AD7372E1D}" presName="textRect" presStyleLbl="revTx" presStyleIdx="1" presStyleCnt="2">
        <dgm:presLayoutVars>
          <dgm:chMax val="1"/>
          <dgm:chPref val="1"/>
        </dgm:presLayoutVars>
      </dgm:prSet>
      <dgm:spPr/>
    </dgm:pt>
  </dgm:ptLst>
  <dgm:cxnLst>
    <dgm:cxn modelId="{FDDED602-30C3-471E-8E84-AE7E4B6DB806}" type="presOf" srcId="{F3ED1542-6801-4B4B-839C-C64F101748B2}" destId="{8997A3B2-6AE8-46FE-8132-E3D045088E1F}" srcOrd="0" destOrd="0" presId="urn:microsoft.com/office/officeart/2018/2/layout/IconCircleList"/>
    <dgm:cxn modelId="{2F9DC83E-D21F-456B-BDE0-E956836158DA}" srcId="{464630CC-B40C-4875-B4D6-016325471B32}" destId="{B1271E50-B63D-4580-9066-EC0AD7372E1D}" srcOrd="1" destOrd="0" parTransId="{C568DF58-52C4-4818-9440-A1C9C6B2E317}" sibTransId="{FCB354D9-3621-451C-B77E-C29890C8E8BA}"/>
    <dgm:cxn modelId="{F30C3966-5D60-4FC4-86E9-9C54B4F86EC7}" type="presOf" srcId="{464630CC-B40C-4875-B4D6-016325471B32}" destId="{309109CE-1610-4D21-8971-E492DA073C7F}" srcOrd="0" destOrd="0" presId="urn:microsoft.com/office/officeart/2018/2/layout/IconCircleList"/>
    <dgm:cxn modelId="{CF228366-F4A7-44D3-B6A9-187BBAC60AF3}" srcId="{464630CC-B40C-4875-B4D6-016325471B32}" destId="{29BC186D-BB62-4B4C-B2A8-1AF3BEC043DA}" srcOrd="0" destOrd="0" parTransId="{177788F4-AB8A-46D8-9F27-F1B5B8028A2D}" sibTransId="{F3ED1542-6801-4B4B-839C-C64F101748B2}"/>
    <dgm:cxn modelId="{03CECFCB-2C20-4871-8481-C7A39B62A644}" type="presOf" srcId="{29BC186D-BB62-4B4C-B2A8-1AF3BEC043DA}" destId="{0BE14897-62CD-4CFF-959E-44AB3948F855}" srcOrd="0" destOrd="0" presId="urn:microsoft.com/office/officeart/2018/2/layout/IconCircleList"/>
    <dgm:cxn modelId="{2D3F28D6-7A40-4BD8-8112-E59882BBF09D}" type="presOf" srcId="{B1271E50-B63D-4580-9066-EC0AD7372E1D}" destId="{403A1678-58CF-47FC-B2D9-5EDE9EB912C9}" srcOrd="0" destOrd="0" presId="urn:microsoft.com/office/officeart/2018/2/layout/IconCircleList"/>
    <dgm:cxn modelId="{C5168A93-582D-47F4-8202-775E0281DFD2}" type="presParOf" srcId="{309109CE-1610-4D21-8971-E492DA073C7F}" destId="{223A872F-52AC-4422-AFC7-E460494AD735}" srcOrd="0" destOrd="0" presId="urn:microsoft.com/office/officeart/2018/2/layout/IconCircleList"/>
    <dgm:cxn modelId="{940B6D1F-8EBB-4597-A9A1-14F819D7D5D9}" type="presParOf" srcId="{223A872F-52AC-4422-AFC7-E460494AD735}" destId="{8A050ADB-0B0D-403B-A585-DF70B108165E}" srcOrd="0" destOrd="0" presId="urn:microsoft.com/office/officeart/2018/2/layout/IconCircleList"/>
    <dgm:cxn modelId="{C21C437D-D7F5-4BF8-ACD6-7F9263BD4E39}" type="presParOf" srcId="{8A050ADB-0B0D-403B-A585-DF70B108165E}" destId="{91E714B0-E375-481B-8F94-941BD72CB8CC}" srcOrd="0" destOrd="0" presId="urn:microsoft.com/office/officeart/2018/2/layout/IconCircleList"/>
    <dgm:cxn modelId="{9611036D-BC34-49F7-B7E0-3E5F27604D19}" type="presParOf" srcId="{8A050ADB-0B0D-403B-A585-DF70B108165E}" destId="{5581D3E1-DABC-4FD7-8871-BAF6E2D08C16}" srcOrd="1" destOrd="0" presId="urn:microsoft.com/office/officeart/2018/2/layout/IconCircleList"/>
    <dgm:cxn modelId="{D5F71D13-3E07-451C-9CB0-030DD57F5EC4}" type="presParOf" srcId="{8A050ADB-0B0D-403B-A585-DF70B108165E}" destId="{E9FDE9E8-639C-48A9-9B8E-DADFB5635342}" srcOrd="2" destOrd="0" presId="urn:microsoft.com/office/officeart/2018/2/layout/IconCircleList"/>
    <dgm:cxn modelId="{4E5F8C84-DA26-40EA-A86C-03A152779911}" type="presParOf" srcId="{8A050ADB-0B0D-403B-A585-DF70B108165E}" destId="{0BE14897-62CD-4CFF-959E-44AB3948F855}" srcOrd="3" destOrd="0" presId="urn:microsoft.com/office/officeart/2018/2/layout/IconCircleList"/>
    <dgm:cxn modelId="{D08A9483-3697-4249-B6E7-821EB86C50AA}" type="presParOf" srcId="{223A872F-52AC-4422-AFC7-E460494AD735}" destId="{8997A3B2-6AE8-46FE-8132-E3D045088E1F}" srcOrd="1" destOrd="0" presId="urn:microsoft.com/office/officeart/2018/2/layout/IconCircleList"/>
    <dgm:cxn modelId="{69C6D998-CDE8-4918-B6C0-E1B3B90A24B5}" type="presParOf" srcId="{223A872F-52AC-4422-AFC7-E460494AD735}" destId="{35481C5B-A953-41A0-836B-333A6C545CA0}" srcOrd="2" destOrd="0" presId="urn:microsoft.com/office/officeart/2018/2/layout/IconCircleList"/>
    <dgm:cxn modelId="{8B2F8275-D7E3-4734-A20A-A9AD3D6DB7E8}" type="presParOf" srcId="{35481C5B-A953-41A0-836B-333A6C545CA0}" destId="{43E68102-086A-4FD7-847F-4538A0063D41}" srcOrd="0" destOrd="0" presId="urn:microsoft.com/office/officeart/2018/2/layout/IconCircleList"/>
    <dgm:cxn modelId="{A2209CA7-188C-4A4B-8562-953F5534F440}" type="presParOf" srcId="{35481C5B-A953-41A0-836B-333A6C545CA0}" destId="{0A192ABD-F582-4FC9-A301-13BA0D916B11}" srcOrd="1" destOrd="0" presId="urn:microsoft.com/office/officeart/2018/2/layout/IconCircleList"/>
    <dgm:cxn modelId="{5EE36BCD-A072-40BA-B475-F23849BB7D35}" type="presParOf" srcId="{35481C5B-A953-41A0-836B-333A6C545CA0}" destId="{2E037664-4454-43B1-94E5-F2BB71FAFFBE}" srcOrd="2" destOrd="0" presId="urn:microsoft.com/office/officeart/2018/2/layout/IconCircleList"/>
    <dgm:cxn modelId="{0FA58AB4-3FDC-47E9-8A8B-A5C94BE0C78E}" type="presParOf" srcId="{35481C5B-A953-41A0-836B-333A6C545CA0}" destId="{403A1678-58CF-47FC-B2D9-5EDE9EB912C9}"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DF352-0D32-4F5C-8125-E2058C899A59}">
      <dsp:nvSpPr>
        <dsp:cNvPr id="0" name=""/>
        <dsp:cNvSpPr/>
      </dsp:nvSpPr>
      <dsp:spPr>
        <a:xfrm>
          <a:off x="948821" y="293"/>
          <a:ext cx="810632" cy="81063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FD6FAF-1951-4E95-8611-3F756299E84E}">
      <dsp:nvSpPr>
        <dsp:cNvPr id="0" name=""/>
        <dsp:cNvSpPr/>
      </dsp:nvSpPr>
      <dsp:spPr>
        <a:xfrm>
          <a:off x="1121579" y="173051"/>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E60ED7-EA23-4581-9070-EE849237451D}">
      <dsp:nvSpPr>
        <dsp:cNvPr id="0" name=""/>
        <dsp:cNvSpPr/>
      </dsp:nvSpPr>
      <dsp:spPr>
        <a:xfrm>
          <a:off x="654960" y="1165378"/>
          <a:ext cx="1328906" cy="15918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GB" sz="1400" kern="1200" dirty="0"/>
            <a:t>The TCC ensure the village hall is kept in excellent condition.  Our oversight includes:</a:t>
          </a:r>
          <a:endParaRPr lang="en-US" sz="1400" kern="1200" dirty="0"/>
        </a:p>
      </dsp:txBody>
      <dsp:txXfrm>
        <a:off x="654960" y="1165378"/>
        <a:ext cx="1328906" cy="1591852"/>
      </dsp:txXfrm>
    </dsp:sp>
    <dsp:sp modelId="{B4AC582E-1E31-4877-A781-733B73B1C5FB}">
      <dsp:nvSpPr>
        <dsp:cNvPr id="0" name=""/>
        <dsp:cNvSpPr/>
      </dsp:nvSpPr>
      <dsp:spPr>
        <a:xfrm>
          <a:off x="2510286" y="215532"/>
          <a:ext cx="810632" cy="81063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BC8C2A-E565-46C3-B3BC-0ED6CC127469}">
      <dsp:nvSpPr>
        <dsp:cNvPr id="0" name=""/>
        <dsp:cNvSpPr/>
      </dsp:nvSpPr>
      <dsp:spPr>
        <a:xfrm>
          <a:off x="2683044" y="388290"/>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851925-25C0-487F-93BB-B77ED2BE6F94}">
      <dsp:nvSpPr>
        <dsp:cNvPr id="0" name=""/>
        <dsp:cNvSpPr/>
      </dsp:nvSpPr>
      <dsp:spPr>
        <a:xfrm>
          <a:off x="2251149" y="1278657"/>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Security</a:t>
          </a:r>
          <a:endParaRPr lang="en-US" sz="1200" kern="1200"/>
        </a:p>
      </dsp:txBody>
      <dsp:txXfrm>
        <a:off x="2251149" y="1278657"/>
        <a:ext cx="1328906" cy="730898"/>
      </dsp:txXfrm>
    </dsp:sp>
    <dsp:sp modelId="{04D2B616-8D67-46F4-8469-51308896CA8F}">
      <dsp:nvSpPr>
        <dsp:cNvPr id="0" name=""/>
        <dsp:cNvSpPr/>
      </dsp:nvSpPr>
      <dsp:spPr>
        <a:xfrm>
          <a:off x="4071751" y="215532"/>
          <a:ext cx="810632" cy="81063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891639-B39C-44A6-91EB-CED584551DD1}">
      <dsp:nvSpPr>
        <dsp:cNvPr id="0" name=""/>
        <dsp:cNvSpPr/>
      </dsp:nvSpPr>
      <dsp:spPr>
        <a:xfrm>
          <a:off x="4244508" y="388290"/>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97EAA3-42AE-4DC5-B44B-7D9205648064}">
      <dsp:nvSpPr>
        <dsp:cNvPr id="0" name=""/>
        <dsp:cNvSpPr/>
      </dsp:nvSpPr>
      <dsp:spPr>
        <a:xfrm>
          <a:off x="3812614" y="1278657"/>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Hall and window cleaning</a:t>
          </a:r>
          <a:endParaRPr lang="en-US" sz="1200" kern="1200"/>
        </a:p>
      </dsp:txBody>
      <dsp:txXfrm>
        <a:off x="3812614" y="1278657"/>
        <a:ext cx="1328906" cy="730898"/>
      </dsp:txXfrm>
    </dsp:sp>
    <dsp:sp modelId="{2C82331A-BAE9-47D3-9115-58AAB0646D89}">
      <dsp:nvSpPr>
        <dsp:cNvPr id="0" name=""/>
        <dsp:cNvSpPr/>
      </dsp:nvSpPr>
      <dsp:spPr>
        <a:xfrm>
          <a:off x="5633216" y="215532"/>
          <a:ext cx="810632" cy="81063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C0CFE1-AA67-4A49-993F-9C850B6F810B}">
      <dsp:nvSpPr>
        <dsp:cNvPr id="0" name=""/>
        <dsp:cNvSpPr/>
      </dsp:nvSpPr>
      <dsp:spPr>
        <a:xfrm>
          <a:off x="5805973" y="388290"/>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7F81111-473D-40A2-A5EB-BFD3EAFE07B6}">
      <dsp:nvSpPr>
        <dsp:cNvPr id="0" name=""/>
        <dsp:cNvSpPr/>
      </dsp:nvSpPr>
      <dsp:spPr>
        <a:xfrm>
          <a:off x="5374079" y="1278657"/>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Maintenance of the parquet floor</a:t>
          </a:r>
          <a:endParaRPr lang="en-US" sz="1200" kern="1200"/>
        </a:p>
      </dsp:txBody>
      <dsp:txXfrm>
        <a:off x="5374079" y="1278657"/>
        <a:ext cx="1328906" cy="730898"/>
      </dsp:txXfrm>
    </dsp:sp>
    <dsp:sp modelId="{55E60270-F2D1-49DF-99FA-42648FAB1BCA}">
      <dsp:nvSpPr>
        <dsp:cNvPr id="0" name=""/>
        <dsp:cNvSpPr/>
      </dsp:nvSpPr>
      <dsp:spPr>
        <a:xfrm>
          <a:off x="7194680" y="215532"/>
          <a:ext cx="810632" cy="81063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9CA8D6-D38C-4E2A-8AF4-732C7D7C6165}">
      <dsp:nvSpPr>
        <dsp:cNvPr id="0" name=""/>
        <dsp:cNvSpPr/>
      </dsp:nvSpPr>
      <dsp:spPr>
        <a:xfrm>
          <a:off x="7367438" y="388290"/>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C86BE8A-C722-416C-8F0B-B9E91D712A27}">
      <dsp:nvSpPr>
        <dsp:cNvPr id="0" name=""/>
        <dsp:cNvSpPr/>
      </dsp:nvSpPr>
      <dsp:spPr>
        <a:xfrm>
          <a:off x="6935544" y="1278657"/>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Outside areas and planting</a:t>
          </a:r>
          <a:endParaRPr lang="en-US" sz="1200" kern="1200"/>
        </a:p>
      </dsp:txBody>
      <dsp:txXfrm>
        <a:off x="6935544" y="1278657"/>
        <a:ext cx="1328906" cy="730898"/>
      </dsp:txXfrm>
    </dsp:sp>
    <dsp:sp modelId="{0805CD41-33BA-4716-B6D0-0EF35B3A2975}">
      <dsp:nvSpPr>
        <dsp:cNvPr id="0" name=""/>
        <dsp:cNvSpPr/>
      </dsp:nvSpPr>
      <dsp:spPr>
        <a:xfrm>
          <a:off x="8756145" y="215532"/>
          <a:ext cx="810632" cy="81063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5FC5BF-2480-4BFF-8EB8-F5E1B8EEAA47}">
      <dsp:nvSpPr>
        <dsp:cNvPr id="0" name=""/>
        <dsp:cNvSpPr/>
      </dsp:nvSpPr>
      <dsp:spPr>
        <a:xfrm>
          <a:off x="8928903" y="388290"/>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57FF32-D530-4E40-A874-B34A78E460D3}">
      <dsp:nvSpPr>
        <dsp:cNvPr id="0" name=""/>
        <dsp:cNvSpPr/>
      </dsp:nvSpPr>
      <dsp:spPr>
        <a:xfrm>
          <a:off x="8497008" y="1278657"/>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General maintenance</a:t>
          </a:r>
          <a:endParaRPr lang="en-US" sz="1200" kern="1200"/>
        </a:p>
      </dsp:txBody>
      <dsp:txXfrm>
        <a:off x="8497008" y="1278657"/>
        <a:ext cx="1328906" cy="730898"/>
      </dsp:txXfrm>
    </dsp:sp>
    <dsp:sp modelId="{0684E557-E7BB-4394-ACE3-8CE68DEEC6B4}">
      <dsp:nvSpPr>
        <dsp:cNvPr id="0" name=""/>
        <dsp:cNvSpPr/>
      </dsp:nvSpPr>
      <dsp:spPr>
        <a:xfrm>
          <a:off x="4071751" y="2557020"/>
          <a:ext cx="810632" cy="81063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FD5ECE-9461-48D7-82FA-593ACBA77CCA}">
      <dsp:nvSpPr>
        <dsp:cNvPr id="0" name=""/>
        <dsp:cNvSpPr/>
      </dsp:nvSpPr>
      <dsp:spPr>
        <a:xfrm>
          <a:off x="4244508" y="2729778"/>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480B8-A216-47A5-A9F4-1D63AD6CBF35}">
      <dsp:nvSpPr>
        <dsp:cNvPr id="0" name=""/>
        <dsp:cNvSpPr/>
      </dsp:nvSpPr>
      <dsp:spPr>
        <a:xfrm>
          <a:off x="3812614" y="3620145"/>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Specialist maintenance</a:t>
          </a:r>
          <a:endParaRPr lang="en-US" sz="1200" kern="1200"/>
        </a:p>
      </dsp:txBody>
      <dsp:txXfrm>
        <a:off x="3812614" y="3620145"/>
        <a:ext cx="1328906" cy="730898"/>
      </dsp:txXfrm>
    </dsp:sp>
    <dsp:sp modelId="{D75D1D86-56F9-4E13-B7E9-C575F2BAC635}">
      <dsp:nvSpPr>
        <dsp:cNvPr id="0" name=""/>
        <dsp:cNvSpPr/>
      </dsp:nvSpPr>
      <dsp:spPr>
        <a:xfrm>
          <a:off x="5633216" y="2557020"/>
          <a:ext cx="810632" cy="81063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3DDC9B-5DD9-4833-A8B6-5E3A38E8A0E3}">
      <dsp:nvSpPr>
        <dsp:cNvPr id="0" name=""/>
        <dsp:cNvSpPr/>
      </dsp:nvSpPr>
      <dsp:spPr>
        <a:xfrm>
          <a:off x="5805973" y="2729778"/>
          <a:ext cx="465117" cy="46511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970790-3A7E-4FC4-84DC-1AAB45460F5B}">
      <dsp:nvSpPr>
        <dsp:cNvPr id="0" name=""/>
        <dsp:cNvSpPr/>
      </dsp:nvSpPr>
      <dsp:spPr>
        <a:xfrm>
          <a:off x="5374079" y="3620145"/>
          <a:ext cx="1328906" cy="730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GB" sz="1200" kern="1200"/>
            <a:t>Venue and maintenance of one of the village defibrillators </a:t>
          </a:r>
          <a:endParaRPr lang="en-US" sz="1200" kern="1200"/>
        </a:p>
      </dsp:txBody>
      <dsp:txXfrm>
        <a:off x="5374079" y="3620145"/>
        <a:ext cx="1328906" cy="7308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6C046-A878-444B-BF38-276166973590}">
      <dsp:nvSpPr>
        <dsp:cNvPr id="0" name=""/>
        <dsp:cNvSpPr/>
      </dsp:nvSpPr>
      <dsp:spPr>
        <a:xfrm>
          <a:off x="0" y="106679"/>
          <a:ext cx="7559504" cy="82298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Village hall bookings ensure that the hall is financially viable.  Bookings include:</a:t>
          </a:r>
          <a:endParaRPr lang="en-US" sz="1800" kern="1200"/>
        </a:p>
      </dsp:txBody>
      <dsp:txXfrm>
        <a:off x="40175" y="146854"/>
        <a:ext cx="7479154" cy="742635"/>
      </dsp:txXfrm>
    </dsp:sp>
    <dsp:sp modelId="{09236D86-4A05-46CC-9245-E6E28ED29995}">
      <dsp:nvSpPr>
        <dsp:cNvPr id="0" name=""/>
        <dsp:cNvSpPr/>
      </dsp:nvSpPr>
      <dsp:spPr>
        <a:xfrm>
          <a:off x="0" y="981505"/>
          <a:ext cx="7559504" cy="822985"/>
        </a:xfrm>
        <a:prstGeom prst="roundRect">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Hired for Children/adult parties/wedding receptions</a:t>
          </a:r>
        </a:p>
        <a:p>
          <a:pPr marL="0" lvl="0" indent="0" algn="l" defTabSz="800100">
            <a:lnSpc>
              <a:spcPct val="90000"/>
            </a:lnSpc>
            <a:spcBef>
              <a:spcPct val="0"/>
            </a:spcBef>
            <a:spcAft>
              <a:spcPct val="35000"/>
            </a:spcAft>
            <a:buNone/>
          </a:pPr>
          <a:r>
            <a:rPr lang="en-GB" sz="1800" kern="1200" dirty="0">
              <a:solidFill>
                <a:schemeClr val="tx1"/>
              </a:solidFill>
            </a:rPr>
            <a:t>2025 - 49 events held in the village hall in 2024 (Increased from 40 in 2024)</a:t>
          </a:r>
          <a:endParaRPr lang="en-US" sz="1800" kern="1200" dirty="0">
            <a:solidFill>
              <a:schemeClr val="tx1"/>
            </a:solidFill>
          </a:endParaRPr>
        </a:p>
      </dsp:txBody>
      <dsp:txXfrm>
        <a:off x="40175" y="1021680"/>
        <a:ext cx="7479154" cy="742635"/>
      </dsp:txXfrm>
    </dsp:sp>
    <dsp:sp modelId="{086C2F60-51DC-4D22-B04E-822124ED8B86}">
      <dsp:nvSpPr>
        <dsp:cNvPr id="0" name=""/>
        <dsp:cNvSpPr/>
      </dsp:nvSpPr>
      <dsp:spPr>
        <a:xfrm>
          <a:off x="0" y="1856330"/>
          <a:ext cx="7559504" cy="82298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Wedding ceremonies followed by receptions</a:t>
          </a:r>
        </a:p>
        <a:p>
          <a:pPr marL="0" lvl="0" indent="0" algn="l" defTabSz="800100">
            <a:lnSpc>
              <a:spcPct val="90000"/>
            </a:lnSpc>
            <a:spcBef>
              <a:spcPct val="0"/>
            </a:spcBef>
            <a:spcAft>
              <a:spcPct val="35000"/>
            </a:spcAft>
            <a:buNone/>
          </a:pPr>
          <a:r>
            <a:rPr lang="en-GB" sz="1800" kern="1200" dirty="0">
              <a:solidFill>
                <a:schemeClr val="tx1"/>
              </a:solidFill>
            </a:rPr>
            <a:t>2025 - 2 weddings held in 2025 (4 held in 2024)</a:t>
          </a:r>
          <a:endParaRPr lang="en-US" sz="1800" kern="1200" dirty="0">
            <a:solidFill>
              <a:schemeClr val="tx1"/>
            </a:solidFill>
          </a:endParaRPr>
        </a:p>
      </dsp:txBody>
      <dsp:txXfrm>
        <a:off x="40175" y="1896505"/>
        <a:ext cx="7479154" cy="742635"/>
      </dsp:txXfrm>
    </dsp:sp>
    <dsp:sp modelId="{BD494CB8-0840-4A4C-ADE7-B951EF88B1AA}">
      <dsp:nvSpPr>
        <dsp:cNvPr id="0" name=""/>
        <dsp:cNvSpPr/>
      </dsp:nvSpPr>
      <dsp:spPr>
        <a:xfrm>
          <a:off x="0" y="2728747"/>
          <a:ext cx="7559504" cy="82298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A variety of regular classes including Yoga, Pilates and Line Dancing</a:t>
          </a:r>
        </a:p>
        <a:p>
          <a:pPr marL="0" lvl="0" indent="0" algn="l" defTabSz="800100">
            <a:lnSpc>
              <a:spcPct val="90000"/>
            </a:lnSpc>
            <a:spcBef>
              <a:spcPct val="0"/>
            </a:spcBef>
            <a:spcAft>
              <a:spcPct val="35000"/>
            </a:spcAft>
            <a:buNone/>
          </a:pPr>
          <a:r>
            <a:rPr lang="en-GB" sz="1800" kern="1200" dirty="0">
              <a:solidFill>
                <a:schemeClr val="tx1"/>
              </a:solidFill>
            </a:rPr>
            <a:t>2025 - 7 Clubs regularly hire the hall (Reduced from 14 in 2024 – help needed)</a:t>
          </a:r>
          <a:endParaRPr lang="en-US" sz="1800" kern="1200" dirty="0">
            <a:solidFill>
              <a:schemeClr val="tx1"/>
            </a:solidFill>
          </a:endParaRPr>
        </a:p>
      </dsp:txBody>
      <dsp:txXfrm>
        <a:off x="40175" y="2768922"/>
        <a:ext cx="7479154" cy="742635"/>
      </dsp:txXfrm>
    </dsp:sp>
    <dsp:sp modelId="{7B5B77CB-42ED-4381-9154-C0B3D910E572}">
      <dsp:nvSpPr>
        <dsp:cNvPr id="0" name=""/>
        <dsp:cNvSpPr/>
      </dsp:nvSpPr>
      <dsp:spPr>
        <a:xfrm>
          <a:off x="0" y="3605981"/>
          <a:ext cx="7559504" cy="82298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Regular village clubs including the book club and Craft Wednesday plus sporadic bookings, for example polling station </a:t>
          </a:r>
          <a:endParaRPr lang="en-US" sz="1800" kern="1200" dirty="0"/>
        </a:p>
      </dsp:txBody>
      <dsp:txXfrm>
        <a:off x="40175" y="3646156"/>
        <a:ext cx="7479154" cy="742635"/>
      </dsp:txXfrm>
    </dsp:sp>
    <dsp:sp modelId="{369AA874-815B-4EDC-90FB-E900826029E4}">
      <dsp:nvSpPr>
        <dsp:cNvPr id="0" name=""/>
        <dsp:cNvSpPr/>
      </dsp:nvSpPr>
      <dsp:spPr>
        <a:xfrm>
          <a:off x="0" y="4480806"/>
          <a:ext cx="7559504" cy="822985"/>
        </a:xfrm>
        <a:prstGeom prst="roundRect">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Charity events </a:t>
          </a:r>
          <a:r>
            <a:rPr lang="en-GB" sz="1800" kern="1200" dirty="0"/>
            <a:t>including the Macmillan coffee morning and Xmas Box Appeal event</a:t>
          </a:r>
          <a:endParaRPr lang="en-US" sz="1800" kern="1200" dirty="0"/>
        </a:p>
      </dsp:txBody>
      <dsp:txXfrm>
        <a:off x="40175" y="4520981"/>
        <a:ext cx="7479154" cy="742635"/>
      </dsp:txXfrm>
    </dsp:sp>
    <dsp:sp modelId="{4E3A3FC2-F4EF-4663-8C05-B28C47190CA2}">
      <dsp:nvSpPr>
        <dsp:cNvPr id="0" name=""/>
        <dsp:cNvSpPr/>
      </dsp:nvSpPr>
      <dsp:spPr>
        <a:xfrm>
          <a:off x="0" y="5355631"/>
          <a:ext cx="7559504" cy="82298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Numerous Village Events</a:t>
          </a:r>
          <a:endParaRPr lang="en-US" sz="1800" kern="1200" dirty="0"/>
        </a:p>
      </dsp:txBody>
      <dsp:txXfrm>
        <a:off x="40175" y="5395806"/>
        <a:ext cx="7479154" cy="7426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A158A7-2CD5-4E8E-BF9C-34C07C7C4882}">
      <dsp:nvSpPr>
        <dsp:cNvPr id="0" name=""/>
        <dsp:cNvSpPr/>
      </dsp:nvSpPr>
      <dsp:spPr>
        <a:xfrm>
          <a:off x="3364992" y="1912"/>
          <a:ext cx="3785616" cy="836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dirty="0"/>
            <a:t>The TCC ensure the village hall is utilised fully for village events to benefit Thurgarton Villagers</a:t>
          </a:r>
          <a:endParaRPr lang="en-US" sz="1600" kern="1200" dirty="0"/>
        </a:p>
      </dsp:txBody>
      <dsp:txXfrm>
        <a:off x="3405805" y="42725"/>
        <a:ext cx="3703990" cy="754434"/>
      </dsp:txXfrm>
    </dsp:sp>
    <dsp:sp modelId="{BB741662-6A90-4083-A4E5-B59A849C553E}">
      <dsp:nvSpPr>
        <dsp:cNvPr id="0" name=""/>
        <dsp:cNvSpPr/>
      </dsp:nvSpPr>
      <dsp:spPr>
        <a:xfrm>
          <a:off x="3364992" y="879775"/>
          <a:ext cx="3785616" cy="83606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dirty="0"/>
            <a:t>Easter breakfast 2025</a:t>
          </a:r>
        </a:p>
        <a:p>
          <a:pPr marL="0" lvl="0" indent="0" algn="ctr" defTabSz="711200">
            <a:lnSpc>
              <a:spcPct val="90000"/>
            </a:lnSpc>
            <a:spcBef>
              <a:spcPct val="0"/>
            </a:spcBef>
            <a:spcAft>
              <a:spcPct val="35000"/>
            </a:spcAft>
            <a:buNone/>
          </a:pPr>
          <a:r>
            <a:rPr lang="en-GB" sz="1600" kern="1200" dirty="0">
              <a:solidFill>
                <a:schemeClr val="tx1"/>
              </a:solidFill>
            </a:rPr>
            <a:t>80 attendees</a:t>
          </a:r>
          <a:endParaRPr lang="en-US" sz="1600" kern="1200" dirty="0">
            <a:solidFill>
              <a:schemeClr val="tx1"/>
            </a:solidFill>
          </a:endParaRPr>
        </a:p>
      </dsp:txBody>
      <dsp:txXfrm>
        <a:off x="3405805" y="920588"/>
        <a:ext cx="3703990" cy="754434"/>
      </dsp:txXfrm>
    </dsp:sp>
    <dsp:sp modelId="{9BF29598-8C1D-4C87-8E48-4873E1256373}">
      <dsp:nvSpPr>
        <dsp:cNvPr id="0" name=""/>
        <dsp:cNvSpPr/>
      </dsp:nvSpPr>
      <dsp:spPr>
        <a:xfrm>
          <a:off x="3364992" y="1757638"/>
          <a:ext cx="3785616" cy="83606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dirty="0"/>
            <a:t>2 x Wine tastings (Summer and Xmas)</a:t>
          </a:r>
        </a:p>
        <a:p>
          <a:pPr marL="0" lvl="0" indent="0" algn="ctr" defTabSz="711200">
            <a:lnSpc>
              <a:spcPct val="90000"/>
            </a:lnSpc>
            <a:spcBef>
              <a:spcPct val="0"/>
            </a:spcBef>
            <a:spcAft>
              <a:spcPct val="35000"/>
            </a:spcAft>
            <a:buNone/>
          </a:pPr>
          <a:r>
            <a:rPr lang="en-GB" sz="1600" kern="1200" dirty="0">
              <a:solidFill>
                <a:schemeClr val="tx1"/>
              </a:solidFill>
            </a:rPr>
            <a:t>70 attendees</a:t>
          </a:r>
          <a:endParaRPr lang="en-US" sz="1600" kern="1200" dirty="0">
            <a:solidFill>
              <a:schemeClr val="tx1"/>
            </a:solidFill>
          </a:endParaRPr>
        </a:p>
      </dsp:txBody>
      <dsp:txXfrm>
        <a:off x="3405805" y="1798451"/>
        <a:ext cx="3703990" cy="754434"/>
      </dsp:txXfrm>
    </dsp:sp>
    <dsp:sp modelId="{777BE2B1-C648-45C1-9D53-73D388634D1F}">
      <dsp:nvSpPr>
        <dsp:cNvPr id="0" name=""/>
        <dsp:cNvSpPr/>
      </dsp:nvSpPr>
      <dsp:spPr>
        <a:xfrm>
          <a:off x="3364992" y="2635502"/>
          <a:ext cx="3785616" cy="83606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GB" sz="1600" kern="1200" dirty="0"/>
            <a:t>Xmas Box Event</a:t>
          </a:r>
        </a:p>
        <a:p>
          <a:pPr marL="0" lvl="0" indent="0" algn="ctr" defTabSz="711200">
            <a:lnSpc>
              <a:spcPct val="90000"/>
            </a:lnSpc>
            <a:spcBef>
              <a:spcPct val="0"/>
            </a:spcBef>
            <a:spcAft>
              <a:spcPct val="35000"/>
            </a:spcAft>
            <a:buNone/>
          </a:pPr>
          <a:r>
            <a:rPr lang="en-GB" sz="1600" kern="1200" dirty="0">
              <a:solidFill>
                <a:schemeClr val="tx1"/>
              </a:solidFill>
            </a:rPr>
            <a:t>30 attendees</a:t>
          </a:r>
          <a:endParaRPr lang="en-US" sz="1600" kern="1200" dirty="0">
            <a:solidFill>
              <a:schemeClr val="tx1"/>
            </a:solidFill>
          </a:endParaRPr>
        </a:p>
      </dsp:txBody>
      <dsp:txXfrm>
        <a:off x="3405805" y="2676315"/>
        <a:ext cx="3703990" cy="754434"/>
      </dsp:txXfrm>
    </dsp:sp>
    <dsp:sp modelId="{9EA561B2-65BC-46BA-A987-F669AA8DB015}">
      <dsp:nvSpPr>
        <dsp:cNvPr id="0" name=""/>
        <dsp:cNvSpPr/>
      </dsp:nvSpPr>
      <dsp:spPr>
        <a:xfrm>
          <a:off x="3364992" y="3513365"/>
          <a:ext cx="3785616" cy="8360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n-US" sz="1600" kern="1200" dirty="0"/>
            <a:t>Quiz Night</a:t>
          </a:r>
        </a:p>
        <a:p>
          <a:pPr marL="0" lvl="0" indent="0" algn="ctr" defTabSz="711200">
            <a:lnSpc>
              <a:spcPct val="90000"/>
            </a:lnSpc>
            <a:spcBef>
              <a:spcPct val="0"/>
            </a:spcBef>
            <a:spcAft>
              <a:spcPct val="35000"/>
            </a:spcAft>
            <a:buNone/>
          </a:pPr>
          <a:r>
            <a:rPr lang="en-US" sz="1600" kern="1200" dirty="0">
              <a:solidFill>
                <a:schemeClr val="tx1"/>
              </a:solidFill>
            </a:rPr>
            <a:t>45 Attendees</a:t>
          </a:r>
        </a:p>
      </dsp:txBody>
      <dsp:txXfrm>
        <a:off x="3405805" y="3554178"/>
        <a:ext cx="3703990" cy="7544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714B0-E375-481B-8F94-941BD72CB8CC}">
      <dsp:nvSpPr>
        <dsp:cNvPr id="0" name=""/>
        <dsp:cNvSpPr/>
      </dsp:nvSpPr>
      <dsp:spPr>
        <a:xfrm>
          <a:off x="210785" y="1600154"/>
          <a:ext cx="1335114" cy="1335114"/>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81D3E1-DABC-4FD7-8871-BAF6E2D08C16}">
      <dsp:nvSpPr>
        <dsp:cNvPr id="0" name=""/>
        <dsp:cNvSpPr/>
      </dsp:nvSpPr>
      <dsp:spPr>
        <a:xfrm>
          <a:off x="491159" y="1880528"/>
          <a:ext cx="774366" cy="77436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E14897-62CD-4CFF-959E-44AB3948F855}">
      <dsp:nvSpPr>
        <dsp:cNvPr id="0" name=""/>
        <dsp:cNvSpPr/>
      </dsp:nvSpPr>
      <dsp:spPr>
        <a:xfrm>
          <a:off x="1840870" y="1422610"/>
          <a:ext cx="3147056" cy="1335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GB" sz="2000" kern="1200" dirty="0"/>
            <a:t>The TCC welcome comments and suggestions to help us improve the service we provide and to report hall maintenance issues.</a:t>
          </a:r>
        </a:p>
        <a:p>
          <a:pPr marL="0" lvl="0" indent="0" algn="l" defTabSz="889000">
            <a:lnSpc>
              <a:spcPct val="90000"/>
            </a:lnSpc>
            <a:spcBef>
              <a:spcPct val="0"/>
            </a:spcBef>
            <a:spcAft>
              <a:spcPct val="35000"/>
            </a:spcAft>
            <a:buNone/>
          </a:pPr>
          <a:endParaRPr lang="en-US" sz="2000" kern="1200" dirty="0"/>
        </a:p>
        <a:p>
          <a:pPr marL="0" lvl="0" indent="0" algn="l" defTabSz="889000">
            <a:lnSpc>
              <a:spcPct val="90000"/>
            </a:lnSpc>
            <a:spcBef>
              <a:spcPct val="0"/>
            </a:spcBef>
            <a:spcAft>
              <a:spcPct val="35000"/>
            </a:spcAft>
            <a:buNone/>
          </a:pPr>
          <a:r>
            <a:rPr lang="en-US" sz="2000" kern="1200" dirty="0"/>
            <a:t>Also, we need your help. If you hear of anyone starting a class or group who needs a village hall, please recommend Thurgarton Village Hall</a:t>
          </a:r>
          <a:r>
            <a:rPr lang="en-US" sz="1800" kern="1200" dirty="0"/>
            <a:t>.</a:t>
          </a:r>
        </a:p>
      </dsp:txBody>
      <dsp:txXfrm>
        <a:off x="1840870" y="1422610"/>
        <a:ext cx="3147056" cy="1335114"/>
      </dsp:txXfrm>
    </dsp:sp>
    <dsp:sp modelId="{43E68102-086A-4FD7-847F-4538A0063D41}">
      <dsp:nvSpPr>
        <dsp:cNvPr id="0" name=""/>
        <dsp:cNvSpPr/>
      </dsp:nvSpPr>
      <dsp:spPr>
        <a:xfrm>
          <a:off x="5527403" y="1600154"/>
          <a:ext cx="1335114" cy="1335114"/>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192ABD-F582-4FC9-A301-13BA0D916B11}">
      <dsp:nvSpPr>
        <dsp:cNvPr id="0" name=""/>
        <dsp:cNvSpPr/>
      </dsp:nvSpPr>
      <dsp:spPr>
        <a:xfrm>
          <a:off x="5807777" y="1880528"/>
          <a:ext cx="774366" cy="77436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3A1678-58CF-47FC-B2D9-5EDE9EB912C9}">
      <dsp:nvSpPr>
        <dsp:cNvPr id="0" name=""/>
        <dsp:cNvSpPr/>
      </dsp:nvSpPr>
      <dsp:spPr>
        <a:xfrm>
          <a:off x="7148614" y="1600154"/>
          <a:ext cx="3147056" cy="13351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GB" sz="1800" kern="1200">
              <a:hlinkClick xmlns:r="http://schemas.openxmlformats.org/officeDocument/2006/relationships" r:id="rId3"/>
            </a:rPr>
            <a:t>villagehall.thurgarton@gmail.com</a:t>
          </a:r>
          <a:endParaRPr lang="en-US" sz="1800" kern="1200"/>
        </a:p>
      </dsp:txBody>
      <dsp:txXfrm>
        <a:off x="7148614" y="1600154"/>
        <a:ext cx="3147056" cy="133511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B16F-34C3-47D3-A3DB-96DC7080469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8F2D27F-4187-4664-854B-364F80F6C8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88E1417-1774-43E2-837C-87062178D0F5}"/>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DA95CB8B-6683-4B1F-8633-9847FB5D5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26A937D-9306-4707-A15C-AE66F8B86C0C}"/>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3678821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BA118-3CD0-4AC3-A49C-72EF5C1E3E7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4DD7182-5D0C-4DA4-B245-E9778DB29AA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B94A192-66AC-4D92-A008-5B0EE1997207}"/>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671812D7-F4CB-4C3A-8CE7-CCB1BBF242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74DEF3-80D0-4A66-9EDF-063BE96D7531}"/>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3573894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498A-8CE8-4448-975E-20F5BFDD0CF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7CD1B9A-1A03-48E4-8A5A-475AF4CE7D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F245603-84B0-4581-AAFF-6991DC9A9F4C}"/>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B6F938A1-BA12-4A1E-9B6B-6B1A93928D1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E88950-3514-431B-9CDA-4857A2981893}"/>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21182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320E0-FEAB-4F94-8FCD-FC54C1EFEB3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9773671-A6A5-443F-B14A-250DE025EFB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3C9EF31-F221-494F-BA66-20EB67BA9F8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A362724-A750-482A-A90C-748083F4E1E2}"/>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6" name="Footer Placeholder 5">
            <a:extLst>
              <a:ext uri="{FF2B5EF4-FFF2-40B4-BE49-F238E27FC236}">
                <a16:creationId xmlns:a16="http://schemas.microsoft.com/office/drawing/2014/main" id="{B3BF11FC-0039-4A5E-AE1E-2EF5C95E59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F8B0EA-4F87-48AF-91E1-72E51BB72244}"/>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789425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DC322-F467-4BD6-B6D0-8CC1206D879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447F378-EA30-4BC9-BA7D-D2E681FAAA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E63A836-6FD5-45D4-ABCB-B904AB02FBC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F43E511-E2FB-4EED-9ED8-95CD9EF7D0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B3966FA-B0A5-4C82-9D22-621A104D3B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33C75C4-25A7-42F0-9D62-BBCF17F256A5}"/>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8" name="Footer Placeholder 7">
            <a:extLst>
              <a:ext uri="{FF2B5EF4-FFF2-40B4-BE49-F238E27FC236}">
                <a16:creationId xmlns:a16="http://schemas.microsoft.com/office/drawing/2014/main" id="{86AD03CA-3677-431B-9FB9-E093047E7E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1F782A-23E7-48BB-8F1D-96C081BC214A}"/>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569029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A4863-FCC8-1014-ECB6-9B07AB14214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8579D1-C402-B657-3456-6B5ACDC2A412}"/>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4" name="Footer Placeholder 3">
            <a:extLst>
              <a:ext uri="{FF2B5EF4-FFF2-40B4-BE49-F238E27FC236}">
                <a16:creationId xmlns:a16="http://schemas.microsoft.com/office/drawing/2014/main" id="{23BE56A8-476D-4407-F5EE-7E2DBF4B116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1512DFA-46B1-BFB0-58CF-AD696EE5F84B}"/>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87249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783A-1AC6-4795-9C4E-099AAE3126F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E8AABCA-3ADD-453C-BE5E-5ACEBAD9C542}"/>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4" name="Footer Placeholder 3">
            <a:extLst>
              <a:ext uri="{FF2B5EF4-FFF2-40B4-BE49-F238E27FC236}">
                <a16:creationId xmlns:a16="http://schemas.microsoft.com/office/drawing/2014/main" id="{40E89341-1096-40D4-A0F3-F1A6D3FBE2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A64639-8F68-4414-AB70-9A9F5B56C0D1}"/>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652003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981285-F02C-4404-992E-F940AEC99F17}"/>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3" name="Footer Placeholder 2">
            <a:extLst>
              <a:ext uri="{FF2B5EF4-FFF2-40B4-BE49-F238E27FC236}">
                <a16:creationId xmlns:a16="http://schemas.microsoft.com/office/drawing/2014/main" id="{48DA9C82-C25F-4820-A4E2-0A4F3B88ADE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B978409-1D1E-4DEF-9790-8200ACBA8978}"/>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860936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E569-6F44-499A-A082-B7CA3CF6F9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0A9D06D-7BD8-4124-9FCB-4E148E18D0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40BBF5B-FE0B-4F77-8410-4B4D409AD2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50E3AB6-714F-4545-B09A-4FFC5320EE2D}"/>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6" name="Footer Placeholder 5">
            <a:extLst>
              <a:ext uri="{FF2B5EF4-FFF2-40B4-BE49-F238E27FC236}">
                <a16:creationId xmlns:a16="http://schemas.microsoft.com/office/drawing/2014/main" id="{2D7C4B76-B9F4-4CBC-81B8-60E725F20F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7926E1-6E1E-4177-B89D-FF7A85923982}"/>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3209503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EF27D-85CB-44CA-BC06-BA552F5D3BF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6810F68-227C-4B61-A210-DF79A1F354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4F319E7-EEF9-4AC5-A998-7A7F632213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54792F-EE84-481F-9C3B-56D973C48E0D}"/>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6" name="Footer Placeholder 5">
            <a:extLst>
              <a:ext uri="{FF2B5EF4-FFF2-40B4-BE49-F238E27FC236}">
                <a16:creationId xmlns:a16="http://schemas.microsoft.com/office/drawing/2014/main" id="{0054E333-E4E4-46B9-83FE-90AD95584C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D8D0674-B9E9-4998-A892-38A0739D6871}"/>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4293315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C411-BD5D-4DF2-9046-446760C2130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5FA868C7-967C-4FAD-ACCF-08FE8358073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4CA45CD-A62C-45B2-82D3-9DF5875A7175}"/>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2CF560DE-743C-4A01-B7CF-C37579ED86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D6877D-4F20-423A-AD6B-8FFE038642FD}"/>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3232198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06C543-8902-435C-BAFA-ABE6D9457AA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C02B990-310D-45C5-B277-3F225D9E604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1F1380-6C28-4707-83C0-87EEAFCC99EF}"/>
              </a:ext>
            </a:extLst>
          </p:cNvPr>
          <p:cNvSpPr>
            <a:spLocks noGrp="1"/>
          </p:cNvSpPr>
          <p:nvPr>
            <p:ph type="dt" sz="half" idx="10"/>
          </p:nvPr>
        </p:nvSpPr>
        <p:spPr/>
        <p:txBody>
          <a:body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1B38F574-C7AC-4EAA-B4DA-BF44B086B8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DC72D5-76A8-4F6F-9AC3-5F712718680D}"/>
              </a:ext>
            </a:extLst>
          </p:cNvPr>
          <p:cNvSpPr>
            <a:spLocks noGrp="1"/>
          </p:cNvSpPr>
          <p:nvPr>
            <p:ph type="sldNum" sz="quarter" idx="12"/>
          </p:nvPr>
        </p:nvSpPr>
        <p:spPr/>
        <p:txBody>
          <a:bodyPr/>
          <a:lstStyle/>
          <a:p>
            <a:fld id="{D324D252-091B-47F0-9C94-6275294ED56B}" type="slidenum">
              <a:rPr lang="en-GB" smtClean="0"/>
              <a:t>‹#›</a:t>
            </a:fld>
            <a:endParaRPr lang="en-GB"/>
          </a:p>
        </p:txBody>
      </p:sp>
    </p:spTree>
    <p:extLst>
      <p:ext uri="{BB962C8B-B14F-4D97-AF65-F5344CB8AC3E}">
        <p14:creationId xmlns:p14="http://schemas.microsoft.com/office/powerpoint/2010/main" val="1340267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DF6931-8D90-4BEC-9789-4F5C529DB2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0960767-356B-41EB-87D5-68E8C83C4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5C7A40E-453A-4C0B-9FF6-FFCFFE4015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6A2FF0-1A91-4E3C-8ED3-8A87C565F1D2}" type="datetimeFigureOut">
              <a:rPr lang="en-GB" smtClean="0"/>
              <a:t>27/05/2026</a:t>
            </a:fld>
            <a:endParaRPr lang="en-GB"/>
          </a:p>
        </p:txBody>
      </p:sp>
      <p:sp>
        <p:nvSpPr>
          <p:cNvPr id="5" name="Footer Placeholder 4">
            <a:extLst>
              <a:ext uri="{FF2B5EF4-FFF2-40B4-BE49-F238E27FC236}">
                <a16:creationId xmlns:a16="http://schemas.microsoft.com/office/drawing/2014/main" id="{81C4B07A-3F2E-4385-AE2E-439AED5323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7CD3D8A-4739-4B9D-B540-C160C29F2F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4D252-091B-47F0-9C94-6275294ED56B}" type="slidenum">
              <a:rPr lang="en-GB" smtClean="0"/>
              <a:t>‹#›</a:t>
            </a:fld>
            <a:endParaRPr lang="en-GB"/>
          </a:p>
        </p:txBody>
      </p:sp>
    </p:spTree>
    <p:extLst>
      <p:ext uri="{BB962C8B-B14F-4D97-AF65-F5344CB8AC3E}">
        <p14:creationId xmlns:p14="http://schemas.microsoft.com/office/powerpoint/2010/main" val="3693265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0"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5D25B7FB-070A-48E8-ACFD-2E9AC423C1D9}"/>
              </a:ext>
            </a:extLst>
          </p:cNvPr>
          <p:cNvSpPr>
            <a:spLocks noGrp="1"/>
          </p:cNvSpPr>
          <p:nvPr>
            <p:ph type="ctrTitle"/>
          </p:nvPr>
        </p:nvSpPr>
        <p:spPr>
          <a:xfrm>
            <a:off x="3315031" y="2004612"/>
            <a:ext cx="5561938" cy="2513516"/>
          </a:xfrm>
        </p:spPr>
        <p:txBody>
          <a:bodyPr>
            <a:normAutofit fontScale="90000"/>
          </a:bodyPr>
          <a:lstStyle/>
          <a:p>
            <a:r>
              <a:rPr lang="en-GB" sz="5600" b="1" dirty="0"/>
              <a:t>Thurgarton Community Committee (TCC)</a:t>
            </a:r>
            <a:br>
              <a:rPr lang="en-GB" sz="5600" b="1" dirty="0"/>
            </a:br>
            <a:r>
              <a:rPr lang="en-GB" sz="5600" b="1" dirty="0"/>
              <a:t>Presentation</a:t>
            </a:r>
            <a:br>
              <a:rPr lang="en-GB" sz="5600" b="1" dirty="0"/>
            </a:br>
            <a:r>
              <a:rPr lang="en-GB" sz="2700" dirty="0"/>
              <a:t>28 May 2026</a:t>
            </a:r>
            <a:endParaRPr lang="en-GB" sz="5600" dirty="0"/>
          </a:p>
        </p:txBody>
      </p:sp>
      <p:sp>
        <p:nvSpPr>
          <p:cNvPr id="3" name="Subtitle 2">
            <a:extLst>
              <a:ext uri="{FF2B5EF4-FFF2-40B4-BE49-F238E27FC236}">
                <a16:creationId xmlns:a16="http://schemas.microsoft.com/office/drawing/2014/main" id="{248CDF68-5017-48E4-B6F3-09EC39BE10F7}"/>
              </a:ext>
            </a:extLst>
          </p:cNvPr>
          <p:cNvSpPr>
            <a:spLocks noGrp="1"/>
          </p:cNvSpPr>
          <p:nvPr>
            <p:ph type="subTitle" idx="1"/>
          </p:nvPr>
        </p:nvSpPr>
        <p:spPr>
          <a:xfrm>
            <a:off x="3315031" y="4534377"/>
            <a:ext cx="5561938" cy="1534587"/>
          </a:xfrm>
        </p:spPr>
        <p:txBody>
          <a:bodyPr>
            <a:normAutofit/>
          </a:bodyPr>
          <a:lstStyle/>
          <a:p>
            <a:endParaRPr lang="en-GB" dirty="0"/>
          </a:p>
          <a:p>
            <a:r>
              <a:rPr lang="en-GB" b="1" dirty="0"/>
              <a:t>Bringing Thurgarton Villagers Together</a:t>
            </a:r>
          </a:p>
        </p:txBody>
      </p:sp>
      <p:sp>
        <p:nvSpPr>
          <p:cNvPr id="25" name="Arc 24">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Oval 26">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945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700"/>
                                        <p:tgtEl>
                                          <p:spTgt spid="3">
                                            <p:txEl>
                                              <p:pRg st="1" end="1"/>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181CAA-B036-D186-DB7C-35E7E92A4C3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7B327E-04F8-49A9-8388-0CE5FAAEC5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1DE19C01-2514-7E16-487A-364199928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C1D13E-CA96-06F8-016C-F64AD6E9D349}"/>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Thurgarton Village Hall Management Committee </a:t>
            </a:r>
            <a:br>
              <a:rPr lang="en-GB" dirty="0">
                <a:solidFill>
                  <a:srgbClr val="FFFFFF"/>
                </a:solidFill>
              </a:rPr>
            </a:br>
            <a:r>
              <a:rPr lang="en-GB" dirty="0">
                <a:solidFill>
                  <a:srgbClr val="FFFFFF"/>
                </a:solidFill>
              </a:rPr>
              <a:t>(AKA TCC)</a:t>
            </a:r>
          </a:p>
        </p:txBody>
      </p:sp>
      <p:sp>
        <p:nvSpPr>
          <p:cNvPr id="12" name="Arc 11">
            <a:extLst>
              <a:ext uri="{FF2B5EF4-FFF2-40B4-BE49-F238E27FC236}">
                <a16:creationId xmlns:a16="http://schemas.microsoft.com/office/drawing/2014/main" id="{90AA2F8F-1CEB-2C28-63CA-1A0CDB84F7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A3B8FE1-5A86-9C0D-E24D-18ACC5995798}"/>
              </a:ext>
            </a:extLst>
          </p:cNvPr>
          <p:cNvSpPr>
            <a:spLocks noGrp="1"/>
          </p:cNvSpPr>
          <p:nvPr>
            <p:ph idx="1"/>
          </p:nvPr>
        </p:nvSpPr>
        <p:spPr>
          <a:xfrm>
            <a:off x="4167272" y="213064"/>
            <a:ext cx="8021680" cy="6480699"/>
          </a:xfrm>
        </p:spPr>
        <p:txBody>
          <a:bodyPr anchor="ctr">
            <a:normAutofit fontScale="92500"/>
          </a:bodyPr>
          <a:lstStyle/>
          <a:p>
            <a:pPr>
              <a:lnSpc>
                <a:spcPct val="120000"/>
              </a:lnSpc>
              <a:spcAft>
                <a:spcPts val="1200"/>
              </a:spcAft>
            </a:pPr>
            <a:r>
              <a:rPr lang="en-GB" sz="2200" b="0" i="0" dirty="0">
                <a:effectLst/>
                <a:latin typeface="Verdana" panose="020B0604030504040204" pitchFamily="34" charset="0"/>
              </a:rPr>
              <a:t>Thurgarton Village Hall has charitable status (Charity Number 522313 registered in 1963). </a:t>
            </a:r>
          </a:p>
          <a:p>
            <a:pPr>
              <a:lnSpc>
                <a:spcPct val="120000"/>
              </a:lnSpc>
            </a:pPr>
            <a:r>
              <a:rPr lang="en-GB" sz="2200" b="0" i="0" dirty="0">
                <a:effectLst/>
                <a:latin typeface="Verdana" panose="020B0604030504040204" pitchFamily="34" charset="0"/>
              </a:rPr>
              <a:t>Thurgarton Parish Council became Sole Trustees in 2017 and appointed a management committee to run the Village Hall. </a:t>
            </a:r>
          </a:p>
          <a:p>
            <a:pPr>
              <a:lnSpc>
                <a:spcPct val="120000"/>
              </a:lnSpc>
            </a:pPr>
            <a:r>
              <a:rPr lang="en-GB" sz="2200" b="0" i="0" dirty="0">
                <a:effectLst/>
                <a:latin typeface="Verdana" panose="020B0604030504040204" pitchFamily="34" charset="0"/>
              </a:rPr>
              <a:t>This committee is the Thurgarton Village Hall Management Committee, also known as the Thurgarton Community Committee (TCC)</a:t>
            </a:r>
            <a:endParaRPr lang="en-GB" sz="2200" dirty="0">
              <a:latin typeface="Verdana" panose="020B0604030504040204" pitchFamily="34" charset="0"/>
            </a:endParaRPr>
          </a:p>
          <a:p>
            <a:pPr marL="0" indent="0">
              <a:lnSpc>
                <a:spcPct val="170000"/>
              </a:lnSpc>
              <a:buNone/>
            </a:pPr>
            <a:r>
              <a:rPr lang="en-GB" sz="1900" b="1" dirty="0">
                <a:latin typeface="Verdana" panose="020B0604030504040204" pitchFamily="34" charset="0"/>
              </a:rPr>
              <a:t>Our Charitable Objectives from 1954 Governing Document</a:t>
            </a:r>
          </a:p>
          <a:p>
            <a:pPr marL="0" indent="0">
              <a:buNone/>
            </a:pPr>
            <a:r>
              <a:rPr lang="en-GB" sz="2200" dirty="0">
                <a:solidFill>
                  <a:srgbClr val="4E5E67"/>
                </a:solidFill>
                <a:latin typeface="Verdana" panose="020B0604030504040204" pitchFamily="34" charset="0"/>
              </a:rPr>
              <a:t>“</a:t>
            </a:r>
            <a:r>
              <a:rPr lang="en-GB" sz="2200" dirty="0">
                <a:latin typeface="Verdana" panose="020B0604030504040204" pitchFamily="34" charset="0"/>
              </a:rPr>
              <a:t>The purposes of </a:t>
            </a:r>
            <a:r>
              <a:rPr lang="en-GB" sz="2200" dirty="0">
                <a:highlight>
                  <a:srgbClr val="FFFF00"/>
                </a:highlight>
                <a:latin typeface="Verdana" panose="020B0604030504040204" pitchFamily="34" charset="0"/>
              </a:rPr>
              <a:t>physical and mental training </a:t>
            </a:r>
            <a:r>
              <a:rPr lang="en-GB" sz="2200" dirty="0">
                <a:latin typeface="Verdana" panose="020B0604030504040204" pitchFamily="34" charset="0"/>
              </a:rPr>
              <a:t>and recreation and </a:t>
            </a:r>
            <a:r>
              <a:rPr lang="en-GB" sz="2200" dirty="0">
                <a:highlight>
                  <a:srgbClr val="FFFF00"/>
                </a:highlight>
                <a:latin typeface="Verdana" panose="020B0604030504040204" pitchFamily="34" charset="0"/>
              </a:rPr>
              <a:t>social, moral and intellectual development </a:t>
            </a:r>
            <a:r>
              <a:rPr lang="en-GB" sz="2200" dirty="0">
                <a:latin typeface="Verdana" panose="020B0604030504040204" pitchFamily="34" charset="0"/>
              </a:rPr>
              <a:t>through the medium of reading and recreations rooms, library lectures, </a:t>
            </a:r>
            <a:r>
              <a:rPr lang="en-GB" sz="2200" dirty="0">
                <a:highlight>
                  <a:srgbClr val="FFFF00"/>
                </a:highlight>
                <a:latin typeface="Verdana" panose="020B0604030504040204" pitchFamily="34" charset="0"/>
              </a:rPr>
              <a:t>classes, recreations and entertainments</a:t>
            </a:r>
            <a:r>
              <a:rPr lang="en-GB" sz="2200" dirty="0">
                <a:latin typeface="Verdana" panose="020B0604030504040204" pitchFamily="34" charset="0"/>
              </a:rPr>
              <a:t> or otherwise as may be found expedient for the benefit of the inhabitants of the Parish of Thurgarton in the County of Nottingham and its immediate vicinity </a:t>
            </a:r>
            <a:r>
              <a:rPr lang="en-GB" sz="2200" dirty="0">
                <a:highlight>
                  <a:srgbClr val="FFFF00"/>
                </a:highlight>
                <a:latin typeface="Verdana" panose="020B0604030504040204" pitchFamily="34" charset="0"/>
              </a:rPr>
              <a:t>without distinction of sex or of political, religious or other opinions</a:t>
            </a:r>
            <a:r>
              <a:rPr lang="en-GB" sz="2200" dirty="0">
                <a:latin typeface="Verdana" panose="020B0604030504040204" pitchFamily="34" charset="0"/>
              </a:rPr>
              <a:t>”</a:t>
            </a:r>
          </a:p>
        </p:txBody>
      </p:sp>
    </p:spTree>
    <p:extLst>
      <p:ext uri="{BB962C8B-B14F-4D97-AF65-F5344CB8AC3E}">
        <p14:creationId xmlns:p14="http://schemas.microsoft.com/office/powerpoint/2010/main" val="385769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3E03CB-64E6-41C1-9F6C-4DC469452365}"/>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TCC Committee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8142AC5-3AE6-4F97-8100-AA24D9682FC1}"/>
              </a:ext>
            </a:extLst>
          </p:cNvPr>
          <p:cNvSpPr>
            <a:spLocks noGrp="1"/>
          </p:cNvSpPr>
          <p:nvPr>
            <p:ph idx="1"/>
          </p:nvPr>
        </p:nvSpPr>
        <p:spPr>
          <a:xfrm>
            <a:off x="4447308" y="591344"/>
            <a:ext cx="6906491" cy="5585619"/>
          </a:xfrm>
        </p:spPr>
        <p:txBody>
          <a:bodyPr anchor="ctr">
            <a:normAutofit/>
          </a:bodyPr>
          <a:lstStyle/>
          <a:p>
            <a:r>
              <a:rPr lang="en-GB" dirty="0"/>
              <a:t>The TCC committee is made up of 9 committee members (increased from 7)</a:t>
            </a:r>
          </a:p>
          <a:p>
            <a:r>
              <a:rPr lang="en-GB" dirty="0"/>
              <a:t>The Acting Chair of the committee is Denise Bryant soon to be replaced by Stephanie Taylor.</a:t>
            </a:r>
          </a:p>
          <a:p>
            <a:r>
              <a:rPr lang="en-GB" dirty="0"/>
              <a:t>Other roles include treasurer, secretary, business manager, Exterior manager and internal manager</a:t>
            </a:r>
          </a:p>
          <a:p>
            <a:r>
              <a:rPr lang="en-GB" dirty="0"/>
              <a:t>There is also a team of regular volunteers who are not on the committee but regularly contribute to many various jobs and tasks</a:t>
            </a:r>
          </a:p>
          <a:p>
            <a:r>
              <a:rPr lang="en-GB" dirty="0"/>
              <a:t>The committee meet monthly</a:t>
            </a:r>
          </a:p>
          <a:p>
            <a:pPr marL="0" indent="0">
              <a:buNone/>
            </a:pPr>
            <a:endParaRPr lang="en-GB" dirty="0"/>
          </a:p>
        </p:txBody>
      </p:sp>
    </p:spTree>
    <p:extLst>
      <p:ext uri="{BB962C8B-B14F-4D97-AF65-F5344CB8AC3E}">
        <p14:creationId xmlns:p14="http://schemas.microsoft.com/office/powerpoint/2010/main" val="2850615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88BFF6-7574-4EEF-B998-9EE6E8DE7911}"/>
              </a:ext>
            </a:extLst>
          </p:cNvPr>
          <p:cNvSpPr>
            <a:spLocks noGrp="1"/>
          </p:cNvSpPr>
          <p:nvPr>
            <p:ph type="title"/>
          </p:nvPr>
        </p:nvSpPr>
        <p:spPr>
          <a:xfrm>
            <a:off x="838200" y="459863"/>
            <a:ext cx="10515600" cy="1004594"/>
          </a:xfrm>
        </p:spPr>
        <p:txBody>
          <a:bodyPr>
            <a:normAutofit/>
          </a:bodyPr>
          <a:lstStyle/>
          <a:p>
            <a:pPr algn="ctr"/>
            <a:r>
              <a:rPr lang="en-GB">
                <a:solidFill>
                  <a:srgbClr val="FFFFFF"/>
                </a:solidFill>
              </a:rPr>
              <a:t>Village Hall Maintenance </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8F0C2CF5-C6C8-2E3F-C96A-D31DCB41406D}"/>
              </a:ext>
            </a:extLst>
          </p:cNvPr>
          <p:cNvGraphicFramePr>
            <a:graphicFrameLocks noGrp="1"/>
          </p:cNvGraphicFramePr>
          <p:nvPr>
            <p:ph idx="1"/>
            <p:extLst>
              <p:ext uri="{D42A27DB-BD31-4B8C-83A1-F6EECF244321}">
                <p14:modId xmlns:p14="http://schemas.microsoft.com/office/powerpoint/2010/main" val="1456116798"/>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9977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4DB087A-B0DD-4072-8B17-143DBFFC0653}"/>
              </a:ext>
            </a:extLst>
          </p:cNvPr>
          <p:cNvSpPr>
            <a:spLocks noGrp="1"/>
          </p:cNvSpPr>
          <p:nvPr>
            <p:ph type="title"/>
          </p:nvPr>
        </p:nvSpPr>
        <p:spPr>
          <a:xfrm rot="16200000">
            <a:off x="-1325880" y="1947672"/>
            <a:ext cx="5961888" cy="2788920"/>
          </a:xfrm>
        </p:spPr>
        <p:txBody>
          <a:bodyPr anchor="ctr">
            <a:normAutofit/>
          </a:bodyPr>
          <a:lstStyle/>
          <a:p>
            <a:r>
              <a:rPr lang="en-GB" sz="4800">
                <a:solidFill>
                  <a:schemeClr val="bg1"/>
                </a:solidFill>
              </a:rPr>
              <a:t>Village Hall Bookings</a:t>
            </a:r>
          </a:p>
        </p:txBody>
      </p:sp>
      <p:graphicFrame>
        <p:nvGraphicFramePr>
          <p:cNvPr id="5" name="Content Placeholder 2">
            <a:extLst>
              <a:ext uri="{FF2B5EF4-FFF2-40B4-BE49-F238E27FC236}">
                <a16:creationId xmlns:a16="http://schemas.microsoft.com/office/drawing/2014/main" id="{225C7446-ABAC-5958-F591-5CB29B782825}"/>
              </a:ext>
            </a:extLst>
          </p:cNvPr>
          <p:cNvGraphicFramePr>
            <a:graphicFrameLocks noGrp="1"/>
          </p:cNvGraphicFramePr>
          <p:nvPr>
            <p:ph idx="1"/>
            <p:extLst>
              <p:ext uri="{D42A27DB-BD31-4B8C-83A1-F6EECF244321}">
                <p14:modId xmlns:p14="http://schemas.microsoft.com/office/powerpoint/2010/main" val="1370455287"/>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753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E2B703B-46F9-481A-A605-82E2A828C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A72031-AFB9-4B7D-8565-DCE3B8A20FD7}"/>
              </a:ext>
            </a:extLst>
          </p:cNvPr>
          <p:cNvSpPr>
            <a:spLocks noGrp="1"/>
          </p:cNvSpPr>
          <p:nvPr>
            <p:ph type="title"/>
          </p:nvPr>
        </p:nvSpPr>
        <p:spPr>
          <a:xfrm>
            <a:off x="838200" y="459863"/>
            <a:ext cx="10515600" cy="1004594"/>
          </a:xfrm>
        </p:spPr>
        <p:txBody>
          <a:bodyPr>
            <a:normAutofit/>
          </a:bodyPr>
          <a:lstStyle/>
          <a:p>
            <a:pPr algn="ctr"/>
            <a:r>
              <a:rPr lang="en-GB" b="1" dirty="0">
                <a:solidFill>
                  <a:srgbClr val="FFFFFF"/>
                </a:solidFill>
              </a:rPr>
              <a:t>Serving Thurgarton Community in 2024</a:t>
            </a:r>
          </a:p>
        </p:txBody>
      </p:sp>
      <p:sp>
        <p:nvSpPr>
          <p:cNvPr id="11" name="Rectangle: Rounded Corners 10">
            <a:extLst>
              <a:ext uri="{FF2B5EF4-FFF2-40B4-BE49-F238E27FC236}">
                <a16:creationId xmlns:a16="http://schemas.microsoft.com/office/drawing/2014/main" id="{F13BE4D7-0C3D-4906-B230-A1C5B466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496" y="1587970"/>
            <a:ext cx="11033008" cy="4768380"/>
          </a:xfrm>
          <a:prstGeom prst="roundRect">
            <a:avLst>
              <a:gd name="adj" fmla="val 317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BBF78AD-A394-9F96-1B85-FA42B230A10B}"/>
              </a:ext>
            </a:extLst>
          </p:cNvPr>
          <p:cNvGraphicFramePr>
            <a:graphicFrameLocks noGrp="1"/>
          </p:cNvGraphicFramePr>
          <p:nvPr>
            <p:ph idx="1"/>
            <p:extLst>
              <p:ext uri="{D42A27DB-BD31-4B8C-83A1-F6EECF244321}">
                <p14:modId xmlns:p14="http://schemas.microsoft.com/office/powerpoint/2010/main" val="556733759"/>
              </p:ext>
            </p:extLst>
          </p:nvPr>
        </p:nvGraphicFramePr>
        <p:xfrm>
          <a:off x="838200" y="1800911"/>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6913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Slide Background Fill">
            <a:extLst>
              <a:ext uri="{FF2B5EF4-FFF2-40B4-BE49-F238E27FC236}">
                <a16:creationId xmlns:a16="http://schemas.microsoft.com/office/drawing/2014/main" id="{953EC90C-082B-4667-A29F-E4E4D515A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Color Cover">
            <a:extLst>
              <a:ext uri="{FF2B5EF4-FFF2-40B4-BE49-F238E27FC236}">
                <a16:creationId xmlns:a16="http://schemas.microsoft.com/office/drawing/2014/main" id="{E99FF883-3EBA-49CC-8D77-1EE69E182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5" name="Group 1034">
            <a:extLst>
              <a:ext uri="{FF2B5EF4-FFF2-40B4-BE49-F238E27FC236}">
                <a16:creationId xmlns:a16="http://schemas.microsoft.com/office/drawing/2014/main" id="{F690C4ED-5E67-4827-AED1-DEC2B100A4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036" name="Color">
              <a:extLst>
                <a:ext uri="{FF2B5EF4-FFF2-40B4-BE49-F238E27FC236}">
                  <a16:creationId xmlns:a16="http://schemas.microsoft.com/office/drawing/2014/main" id="{316B1774-E483-4832-A4C7-1277F9928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7" name="Color">
              <a:extLst>
                <a:ext uri="{FF2B5EF4-FFF2-40B4-BE49-F238E27FC236}">
                  <a16:creationId xmlns:a16="http://schemas.microsoft.com/office/drawing/2014/main" id="{CE4BA6BE-9BF5-4DFA-8E3F-C49023E53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9" name="Group 1038">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0" y="0"/>
            <a:chExt cx="12188952" cy="6858000"/>
          </a:xfrm>
        </p:grpSpPr>
        <p:sp>
          <p:nvSpPr>
            <p:cNvPr id="1040" name="Freeform: Shape 103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Freeform: Shape 104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Freeform: Shape 104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Freeform: Shape 104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Freeform: Shape 104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4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EC5D88FE-6310-40FB-B56B-BED4413C2DFC}"/>
              </a:ext>
            </a:extLst>
          </p:cNvPr>
          <p:cNvSpPr>
            <a:spLocks noGrp="1"/>
          </p:cNvSpPr>
          <p:nvPr>
            <p:ph type="title"/>
          </p:nvPr>
        </p:nvSpPr>
        <p:spPr>
          <a:xfrm rot="16200000">
            <a:off x="-1171367" y="1793158"/>
            <a:ext cx="5961888" cy="3097947"/>
          </a:xfrm>
        </p:spPr>
        <p:txBody>
          <a:bodyPr anchor="ctr">
            <a:normAutofit/>
          </a:bodyPr>
          <a:lstStyle/>
          <a:p>
            <a:r>
              <a:rPr lang="en-GB" sz="4800">
                <a:solidFill>
                  <a:schemeClr val="bg1"/>
                </a:solidFill>
              </a:rPr>
              <a:t>Thank you……………</a:t>
            </a:r>
          </a:p>
        </p:txBody>
      </p:sp>
      <p:sp>
        <p:nvSpPr>
          <p:cNvPr id="3" name="Content Placeholder 2">
            <a:extLst>
              <a:ext uri="{FF2B5EF4-FFF2-40B4-BE49-F238E27FC236}">
                <a16:creationId xmlns:a16="http://schemas.microsoft.com/office/drawing/2014/main" id="{C163A57B-49EE-4DB4-B3DF-64C2607F3494}"/>
              </a:ext>
            </a:extLst>
          </p:cNvPr>
          <p:cNvSpPr>
            <a:spLocks noGrp="1"/>
          </p:cNvSpPr>
          <p:nvPr>
            <p:ph idx="1"/>
          </p:nvPr>
        </p:nvSpPr>
        <p:spPr>
          <a:xfrm>
            <a:off x="4280007" y="546341"/>
            <a:ext cx="7262371" cy="2435076"/>
          </a:xfrm>
        </p:spPr>
        <p:txBody>
          <a:bodyPr anchor="ctr">
            <a:normAutofit/>
          </a:bodyPr>
          <a:lstStyle/>
          <a:p>
            <a:pPr marL="0" indent="0">
              <a:buNone/>
            </a:pPr>
            <a:r>
              <a:rPr lang="en-GB" sz="1800">
                <a:solidFill>
                  <a:schemeClr val="tx2"/>
                </a:solidFill>
              </a:rPr>
              <a:t>The TCC would not be as successful as we are without the help and support of additional volunteers and all of the villagers and their friends and families who support our events.</a:t>
            </a:r>
          </a:p>
          <a:p>
            <a:pPr marL="0" indent="0">
              <a:buNone/>
            </a:pPr>
            <a:endParaRPr lang="en-GB" sz="1800">
              <a:solidFill>
                <a:schemeClr val="tx2"/>
              </a:solidFill>
            </a:endParaRPr>
          </a:p>
        </p:txBody>
      </p:sp>
      <p:pic>
        <p:nvPicPr>
          <p:cNvPr id="1026" name="Picture 2" descr="83,800+ Thank You Stock Photos, Pictures &amp; Royalty-Free ...">
            <a:extLst>
              <a:ext uri="{FF2B5EF4-FFF2-40B4-BE49-F238E27FC236}">
                <a16:creationId xmlns:a16="http://schemas.microsoft.com/office/drawing/2014/main" id="{3366F260-F685-46C0-83AA-47256A62B6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98" r="1" b="5232"/>
          <a:stretch/>
        </p:blipFill>
        <p:spPr bwMode="auto">
          <a:xfrm>
            <a:off x="4280011" y="3128501"/>
            <a:ext cx="7262372" cy="345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646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A89DD6-3110-42A1-BA89-861F567470F7}"/>
              </a:ext>
            </a:extLst>
          </p:cNvPr>
          <p:cNvSpPr>
            <a:spLocks noGrp="1"/>
          </p:cNvSpPr>
          <p:nvPr>
            <p:ph type="title"/>
          </p:nvPr>
        </p:nvSpPr>
        <p:spPr>
          <a:xfrm>
            <a:off x="841248" y="334644"/>
            <a:ext cx="10509504" cy="1076914"/>
          </a:xfrm>
        </p:spPr>
        <p:txBody>
          <a:bodyPr anchor="ctr">
            <a:normAutofit/>
          </a:bodyPr>
          <a:lstStyle/>
          <a:p>
            <a:r>
              <a:rPr lang="en-GB" sz="4000"/>
              <a:t>What next?</a:t>
            </a:r>
          </a:p>
        </p:txBody>
      </p:sp>
      <p:sp>
        <p:nvSpPr>
          <p:cNvPr id="11" name="Rectangle 10">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C0DDCF7C-4E3C-5F07-EDB9-FDBEAC0521C4}"/>
              </a:ext>
            </a:extLst>
          </p:cNvPr>
          <p:cNvGraphicFramePr>
            <a:graphicFrameLocks noGrp="1"/>
          </p:cNvGraphicFramePr>
          <p:nvPr>
            <p:ph idx="1"/>
            <p:extLst>
              <p:ext uri="{D42A27DB-BD31-4B8C-83A1-F6EECF244321}">
                <p14:modId xmlns:p14="http://schemas.microsoft.com/office/powerpoint/2010/main" val="781963182"/>
              </p:ext>
            </p:extLst>
          </p:nvPr>
        </p:nvGraphicFramePr>
        <p:xfrm>
          <a:off x="838200" y="1737360"/>
          <a:ext cx="10506456" cy="4535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17645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549</Words>
  <Application>Microsoft Office PowerPoint</Application>
  <PresentationFormat>Widescreen</PresentationFormat>
  <Paragraphs>52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Thurgarton Community Committee (TCC) Presentation 28 May 2026</vt:lpstr>
      <vt:lpstr>Thurgarton Village Hall Management Committee  (AKA TCC)</vt:lpstr>
      <vt:lpstr>TCC Committee</vt:lpstr>
      <vt:lpstr>Village Hall Maintenance </vt:lpstr>
      <vt:lpstr>Village Hall Bookings</vt:lpstr>
      <vt:lpstr>Serving Thurgarton Community in 2024</vt:lpstr>
      <vt:lpstr>Thank you……………</vt:lpstr>
      <vt:lpstr>What next?</vt:lpstr>
    </vt:vector>
  </TitlesOfParts>
  <Company>Nottingham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Thurgarton Community Committee (TCC)</dc:title>
  <dc:creator>Karen McAndrew</dc:creator>
  <cp:lastModifiedBy>stephanie cubeddu</cp:lastModifiedBy>
  <cp:revision>8</cp:revision>
  <dcterms:created xsi:type="dcterms:W3CDTF">2024-05-23T10:14:11Z</dcterms:created>
  <dcterms:modified xsi:type="dcterms:W3CDTF">2026-05-27T14:15:09Z</dcterms:modified>
</cp:coreProperties>
</file>